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958" r:id="rId3"/>
    <p:sldId id="951" r:id="rId4"/>
    <p:sldId id="301" r:id="rId5"/>
    <p:sldId id="955" r:id="rId6"/>
    <p:sldId id="950" r:id="rId7"/>
    <p:sldId id="960" r:id="rId8"/>
    <p:sldId id="953" r:id="rId9"/>
    <p:sldId id="956" r:id="rId10"/>
    <p:sldId id="949" r:id="rId11"/>
    <p:sldId id="3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4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53AD6-B3F4-429F-A193-C95A48E924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E7410B-47C5-4B05-BAF8-0EB6BF2E6146}">
      <dgm:prSet/>
      <dgm:spPr/>
      <dgm:t>
        <a:bodyPr/>
        <a:lstStyle/>
        <a:p>
          <a:r>
            <a:rPr lang="en-US" dirty="0"/>
            <a:t>Importance of Documentation</a:t>
          </a:r>
        </a:p>
        <a:p>
          <a:r>
            <a:rPr lang="en-US" dirty="0"/>
            <a:t> </a:t>
          </a:r>
        </a:p>
      </dgm:t>
    </dgm:pt>
    <dgm:pt modelId="{7A823FD7-2005-4B61-A4D9-A5E9AF3104D8}" type="parTrans" cxnId="{CBCA9A59-8DBD-45C1-8D8B-0768E59557A8}">
      <dgm:prSet/>
      <dgm:spPr/>
      <dgm:t>
        <a:bodyPr/>
        <a:lstStyle/>
        <a:p>
          <a:endParaRPr lang="en-US"/>
        </a:p>
      </dgm:t>
    </dgm:pt>
    <dgm:pt modelId="{37B621CE-6410-4106-83A9-BFB99E8AB08B}" type="sibTrans" cxnId="{CBCA9A59-8DBD-45C1-8D8B-0768E59557A8}">
      <dgm:prSet/>
      <dgm:spPr/>
      <dgm:t>
        <a:bodyPr/>
        <a:lstStyle/>
        <a:p>
          <a:endParaRPr lang="en-US"/>
        </a:p>
      </dgm:t>
    </dgm:pt>
    <dgm:pt modelId="{C0F93A91-79AE-4E1B-BC03-6FF8BD28509B}">
      <dgm:prSet/>
      <dgm:spPr/>
      <dgm:t>
        <a:bodyPr/>
        <a:lstStyle/>
        <a:p>
          <a:r>
            <a:rPr lang="en-US" dirty="0"/>
            <a:t>Level of Documentation</a:t>
          </a:r>
        </a:p>
        <a:p>
          <a:r>
            <a:rPr lang="en-US" dirty="0"/>
            <a:t> </a:t>
          </a:r>
        </a:p>
      </dgm:t>
    </dgm:pt>
    <dgm:pt modelId="{0725D8AF-E990-4421-B039-2A24F64C611A}" type="parTrans" cxnId="{33006C84-EECF-4B12-8CF5-C36BF7B7D27C}">
      <dgm:prSet/>
      <dgm:spPr/>
      <dgm:t>
        <a:bodyPr/>
        <a:lstStyle/>
        <a:p>
          <a:endParaRPr lang="en-US"/>
        </a:p>
      </dgm:t>
    </dgm:pt>
    <dgm:pt modelId="{E90FFD9B-60F4-4CAB-91F2-2BC8512D7017}" type="sibTrans" cxnId="{33006C84-EECF-4B12-8CF5-C36BF7B7D27C}">
      <dgm:prSet/>
      <dgm:spPr/>
      <dgm:t>
        <a:bodyPr/>
        <a:lstStyle/>
        <a:p>
          <a:endParaRPr lang="en-US"/>
        </a:p>
      </dgm:t>
    </dgm:pt>
    <dgm:pt modelId="{08A64613-2F7E-40AD-88DD-A30E2951F779}">
      <dgm:prSet/>
      <dgm:spPr/>
      <dgm:t>
        <a:bodyPr/>
        <a:lstStyle/>
        <a:p>
          <a:r>
            <a:rPr lang="en-US" dirty="0"/>
            <a:t>Difference between document and record</a:t>
          </a:r>
        </a:p>
        <a:p>
          <a:r>
            <a:rPr lang="en-US" dirty="0"/>
            <a:t> </a:t>
          </a:r>
        </a:p>
      </dgm:t>
    </dgm:pt>
    <dgm:pt modelId="{A75EA319-3EF5-4C60-A6FE-6E56A22815F0}" type="parTrans" cxnId="{769A7A1E-AE5A-45B7-AEFF-E4B433E7DE62}">
      <dgm:prSet/>
      <dgm:spPr/>
      <dgm:t>
        <a:bodyPr/>
        <a:lstStyle/>
        <a:p>
          <a:endParaRPr lang="en-US"/>
        </a:p>
      </dgm:t>
    </dgm:pt>
    <dgm:pt modelId="{E681ECA5-8B38-46AA-A4C2-D94EC8ED884A}" type="sibTrans" cxnId="{769A7A1E-AE5A-45B7-AEFF-E4B433E7DE62}">
      <dgm:prSet/>
      <dgm:spPr/>
      <dgm:t>
        <a:bodyPr/>
        <a:lstStyle/>
        <a:p>
          <a:endParaRPr lang="en-US"/>
        </a:p>
      </dgm:t>
    </dgm:pt>
    <dgm:pt modelId="{CA04D30E-042E-4C1D-9EB9-0C99166A210A}">
      <dgm:prSet/>
      <dgm:spPr/>
      <dgm:t>
        <a:bodyPr/>
        <a:lstStyle/>
        <a:p>
          <a:r>
            <a:rPr lang="en-US" dirty="0"/>
            <a:t>Control of Document and Record</a:t>
          </a:r>
        </a:p>
        <a:p>
          <a:endParaRPr lang="en-US" dirty="0"/>
        </a:p>
      </dgm:t>
    </dgm:pt>
    <dgm:pt modelId="{DF4C6829-6B61-4E3D-A0E3-219D564C5C4F}" type="parTrans" cxnId="{62FFA1E1-6C22-43E0-A265-28A032679831}">
      <dgm:prSet/>
      <dgm:spPr/>
      <dgm:t>
        <a:bodyPr/>
        <a:lstStyle/>
        <a:p>
          <a:endParaRPr lang="en-US"/>
        </a:p>
      </dgm:t>
    </dgm:pt>
    <dgm:pt modelId="{100B0167-A397-4347-BAB4-8BEF9C40BA18}" type="sibTrans" cxnId="{62FFA1E1-6C22-43E0-A265-28A032679831}">
      <dgm:prSet/>
      <dgm:spPr/>
      <dgm:t>
        <a:bodyPr/>
        <a:lstStyle/>
        <a:p>
          <a:endParaRPr lang="en-US"/>
        </a:p>
      </dgm:t>
    </dgm:pt>
    <dgm:pt modelId="{AC1F1D76-16FE-4AA6-863D-CF9ED072FF5D}">
      <dgm:prSet/>
      <dgm:spPr/>
      <dgm:t>
        <a:bodyPr/>
        <a:lstStyle/>
        <a:p>
          <a:r>
            <a:rPr lang="en-US" dirty="0"/>
            <a:t>Documentation for NQAS Certification</a:t>
          </a:r>
        </a:p>
        <a:p>
          <a:r>
            <a:rPr lang="en-US" dirty="0"/>
            <a:t> </a:t>
          </a:r>
        </a:p>
      </dgm:t>
    </dgm:pt>
    <dgm:pt modelId="{F68E65E9-1B59-4862-BE64-29C7A73D756F}" type="parTrans" cxnId="{D86E964B-9C2B-47BB-A86E-EE6756572C61}">
      <dgm:prSet/>
      <dgm:spPr/>
      <dgm:t>
        <a:bodyPr/>
        <a:lstStyle/>
        <a:p>
          <a:endParaRPr lang="en-US"/>
        </a:p>
      </dgm:t>
    </dgm:pt>
    <dgm:pt modelId="{27AA5D9D-48DC-4673-8873-48C8E021D2B9}" type="sibTrans" cxnId="{D86E964B-9C2B-47BB-A86E-EE6756572C61}">
      <dgm:prSet/>
      <dgm:spPr/>
      <dgm:t>
        <a:bodyPr/>
        <a:lstStyle/>
        <a:p>
          <a:endParaRPr lang="en-US"/>
        </a:p>
      </dgm:t>
    </dgm:pt>
    <dgm:pt modelId="{64A142C2-EAE6-40BD-B525-8B57A94C54CC}">
      <dgm:prSet/>
      <dgm:spPr/>
      <dgm:t>
        <a:bodyPr/>
        <a:lstStyle/>
        <a:p>
          <a:r>
            <a:rPr lang="en-US" dirty="0"/>
            <a:t>Formats for Reference</a:t>
          </a:r>
        </a:p>
        <a:p>
          <a:r>
            <a:rPr lang="en-US" dirty="0"/>
            <a:t> </a:t>
          </a:r>
        </a:p>
      </dgm:t>
    </dgm:pt>
    <dgm:pt modelId="{62650695-14A8-4642-AD05-B4372EF26B94}" type="parTrans" cxnId="{CFB15D47-CD6D-48FE-B97B-5CA83F8B6686}">
      <dgm:prSet/>
      <dgm:spPr/>
      <dgm:t>
        <a:bodyPr/>
        <a:lstStyle/>
        <a:p>
          <a:endParaRPr lang="en-US"/>
        </a:p>
      </dgm:t>
    </dgm:pt>
    <dgm:pt modelId="{5DAD3F11-06D4-4E4D-84A9-2075AFC5D51D}" type="sibTrans" cxnId="{CFB15D47-CD6D-48FE-B97B-5CA83F8B6686}">
      <dgm:prSet/>
      <dgm:spPr/>
      <dgm:t>
        <a:bodyPr/>
        <a:lstStyle/>
        <a:p>
          <a:endParaRPr lang="en-US"/>
        </a:p>
      </dgm:t>
    </dgm:pt>
    <dgm:pt modelId="{9C24E27C-8D80-493A-9CC3-BE79AB03850F}" type="pres">
      <dgm:prSet presAssocID="{4E053AD6-B3F4-429F-A193-C95A48E924CD}" presName="root" presStyleCnt="0">
        <dgm:presLayoutVars>
          <dgm:dir/>
          <dgm:resizeHandles val="exact"/>
        </dgm:presLayoutVars>
      </dgm:prSet>
      <dgm:spPr/>
    </dgm:pt>
    <dgm:pt modelId="{9432BBAF-57A5-4F20-A310-D8D17181249F}" type="pres">
      <dgm:prSet presAssocID="{23E7410B-47C5-4B05-BAF8-0EB6BF2E6146}" presName="compNode" presStyleCnt="0"/>
      <dgm:spPr/>
    </dgm:pt>
    <dgm:pt modelId="{58C6D450-971A-4B4F-ADA1-0889C5A9564B}" type="pres">
      <dgm:prSet presAssocID="{23E7410B-47C5-4B05-BAF8-0EB6BF2E6146}" presName="bgRect" presStyleLbl="bgShp" presStyleIdx="0" presStyleCnt="6" custLinFactNeighborY="1213"/>
      <dgm:spPr/>
    </dgm:pt>
    <dgm:pt modelId="{4A29E1F0-9632-4E83-9F9E-B0EBA17F636D}" type="pres">
      <dgm:prSet presAssocID="{23E7410B-47C5-4B05-BAF8-0EB6BF2E6146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0719BB2-FEB2-4BAB-BD60-09BF836739A7}" type="pres">
      <dgm:prSet presAssocID="{23E7410B-47C5-4B05-BAF8-0EB6BF2E6146}" presName="spaceRect" presStyleCnt="0"/>
      <dgm:spPr/>
    </dgm:pt>
    <dgm:pt modelId="{4404FB91-7235-48B9-ACE5-ACB036166F8A}" type="pres">
      <dgm:prSet presAssocID="{23E7410B-47C5-4B05-BAF8-0EB6BF2E6146}" presName="parTx" presStyleLbl="revTx" presStyleIdx="0" presStyleCnt="6">
        <dgm:presLayoutVars>
          <dgm:chMax val="0"/>
          <dgm:chPref val="0"/>
        </dgm:presLayoutVars>
      </dgm:prSet>
      <dgm:spPr/>
    </dgm:pt>
    <dgm:pt modelId="{96574881-C547-4523-9530-18E56AA5AA7C}" type="pres">
      <dgm:prSet presAssocID="{37B621CE-6410-4106-83A9-BFB99E8AB08B}" presName="sibTrans" presStyleCnt="0"/>
      <dgm:spPr/>
    </dgm:pt>
    <dgm:pt modelId="{B2B3FF8B-69DD-444E-AFF2-DC901CB0FA69}" type="pres">
      <dgm:prSet presAssocID="{C0F93A91-79AE-4E1B-BC03-6FF8BD28509B}" presName="compNode" presStyleCnt="0"/>
      <dgm:spPr/>
    </dgm:pt>
    <dgm:pt modelId="{386F7895-B2C6-41A3-9D6D-99BE11D3FCED}" type="pres">
      <dgm:prSet presAssocID="{C0F93A91-79AE-4E1B-BC03-6FF8BD28509B}" presName="bgRect" presStyleLbl="bgShp" presStyleIdx="1" presStyleCnt="6"/>
      <dgm:spPr/>
    </dgm:pt>
    <dgm:pt modelId="{F2E74AA1-EAC8-441E-85D3-68B7F598EECC}" type="pres">
      <dgm:prSet presAssocID="{C0F93A91-79AE-4E1B-BC03-6FF8BD28509B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0061D9C-4C52-42A3-95ED-FF175755C91C}" type="pres">
      <dgm:prSet presAssocID="{C0F93A91-79AE-4E1B-BC03-6FF8BD28509B}" presName="spaceRect" presStyleCnt="0"/>
      <dgm:spPr/>
    </dgm:pt>
    <dgm:pt modelId="{43EFC58F-9F56-4749-95E2-6495A2620926}" type="pres">
      <dgm:prSet presAssocID="{C0F93A91-79AE-4E1B-BC03-6FF8BD28509B}" presName="parTx" presStyleLbl="revTx" presStyleIdx="1" presStyleCnt="6">
        <dgm:presLayoutVars>
          <dgm:chMax val="0"/>
          <dgm:chPref val="0"/>
        </dgm:presLayoutVars>
      </dgm:prSet>
      <dgm:spPr/>
    </dgm:pt>
    <dgm:pt modelId="{D98FE3C4-4B45-45D9-BB16-9D54631BD347}" type="pres">
      <dgm:prSet presAssocID="{E90FFD9B-60F4-4CAB-91F2-2BC8512D7017}" presName="sibTrans" presStyleCnt="0"/>
      <dgm:spPr/>
    </dgm:pt>
    <dgm:pt modelId="{A3B9D40B-1369-4394-97FF-0F77C98E0B05}" type="pres">
      <dgm:prSet presAssocID="{08A64613-2F7E-40AD-88DD-A30E2951F779}" presName="compNode" presStyleCnt="0"/>
      <dgm:spPr/>
    </dgm:pt>
    <dgm:pt modelId="{313B3964-94AD-4CFE-A84C-4AA4011C9830}" type="pres">
      <dgm:prSet presAssocID="{08A64613-2F7E-40AD-88DD-A30E2951F779}" presName="bgRect" presStyleLbl="bgShp" presStyleIdx="2" presStyleCnt="6"/>
      <dgm:spPr/>
    </dgm:pt>
    <dgm:pt modelId="{7B9BA38A-7558-4367-B448-18EF76FE7137}" type="pres">
      <dgm:prSet presAssocID="{08A64613-2F7E-40AD-88DD-A30E2951F77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8BA44C8-CE09-43B7-A56A-19D555F762D7}" type="pres">
      <dgm:prSet presAssocID="{08A64613-2F7E-40AD-88DD-A30E2951F779}" presName="spaceRect" presStyleCnt="0"/>
      <dgm:spPr/>
    </dgm:pt>
    <dgm:pt modelId="{8EEDCA32-7212-454D-838C-EFFEE9163762}" type="pres">
      <dgm:prSet presAssocID="{08A64613-2F7E-40AD-88DD-A30E2951F779}" presName="parTx" presStyleLbl="revTx" presStyleIdx="2" presStyleCnt="6">
        <dgm:presLayoutVars>
          <dgm:chMax val="0"/>
          <dgm:chPref val="0"/>
        </dgm:presLayoutVars>
      </dgm:prSet>
      <dgm:spPr/>
    </dgm:pt>
    <dgm:pt modelId="{98FF53A3-5BD9-4D9C-AF05-99867C2E3421}" type="pres">
      <dgm:prSet presAssocID="{E681ECA5-8B38-46AA-A4C2-D94EC8ED884A}" presName="sibTrans" presStyleCnt="0"/>
      <dgm:spPr/>
    </dgm:pt>
    <dgm:pt modelId="{D1BD39EF-3C8C-4C51-A9CB-C5EA0A1BEE2C}" type="pres">
      <dgm:prSet presAssocID="{CA04D30E-042E-4C1D-9EB9-0C99166A210A}" presName="compNode" presStyleCnt="0"/>
      <dgm:spPr/>
    </dgm:pt>
    <dgm:pt modelId="{74ABE22E-2B4E-4439-9F57-34F449B1536B}" type="pres">
      <dgm:prSet presAssocID="{CA04D30E-042E-4C1D-9EB9-0C99166A210A}" presName="bgRect" presStyleLbl="bgShp" presStyleIdx="3" presStyleCnt="6"/>
      <dgm:spPr/>
    </dgm:pt>
    <dgm:pt modelId="{88FCE3D7-840A-42D1-A740-09802436A2B2}" type="pres">
      <dgm:prSet presAssocID="{CA04D30E-042E-4C1D-9EB9-0C99166A210A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5C56E117-8FE7-4362-8A24-9A828651CAA6}" type="pres">
      <dgm:prSet presAssocID="{CA04D30E-042E-4C1D-9EB9-0C99166A210A}" presName="spaceRect" presStyleCnt="0"/>
      <dgm:spPr/>
    </dgm:pt>
    <dgm:pt modelId="{706B3643-1AC3-4DA7-A33B-5735A61AA0B7}" type="pres">
      <dgm:prSet presAssocID="{CA04D30E-042E-4C1D-9EB9-0C99166A210A}" presName="parTx" presStyleLbl="revTx" presStyleIdx="3" presStyleCnt="6">
        <dgm:presLayoutVars>
          <dgm:chMax val="0"/>
          <dgm:chPref val="0"/>
        </dgm:presLayoutVars>
      </dgm:prSet>
      <dgm:spPr/>
    </dgm:pt>
    <dgm:pt modelId="{3048E707-A98D-4E50-949D-9EFD579161FB}" type="pres">
      <dgm:prSet presAssocID="{100B0167-A397-4347-BAB4-8BEF9C40BA18}" presName="sibTrans" presStyleCnt="0"/>
      <dgm:spPr/>
    </dgm:pt>
    <dgm:pt modelId="{E1AEBB3D-CF04-4832-88F9-70225D20990A}" type="pres">
      <dgm:prSet presAssocID="{AC1F1D76-16FE-4AA6-863D-CF9ED072FF5D}" presName="compNode" presStyleCnt="0"/>
      <dgm:spPr/>
    </dgm:pt>
    <dgm:pt modelId="{A72A62EE-5B6F-477E-8D01-447AB90559BE}" type="pres">
      <dgm:prSet presAssocID="{AC1F1D76-16FE-4AA6-863D-CF9ED072FF5D}" presName="bgRect" presStyleLbl="bgShp" presStyleIdx="4" presStyleCnt="6"/>
      <dgm:spPr/>
    </dgm:pt>
    <dgm:pt modelId="{33984BC8-CA96-4719-8881-D2C375748656}" type="pres">
      <dgm:prSet presAssocID="{AC1F1D76-16FE-4AA6-863D-CF9ED072FF5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B3A168BD-FECF-461C-BDF1-692CDCFC3ED4}" type="pres">
      <dgm:prSet presAssocID="{AC1F1D76-16FE-4AA6-863D-CF9ED072FF5D}" presName="spaceRect" presStyleCnt="0"/>
      <dgm:spPr/>
    </dgm:pt>
    <dgm:pt modelId="{EC105D6C-4E4D-493A-86F1-60DC1890685A}" type="pres">
      <dgm:prSet presAssocID="{AC1F1D76-16FE-4AA6-863D-CF9ED072FF5D}" presName="parTx" presStyleLbl="revTx" presStyleIdx="4" presStyleCnt="6">
        <dgm:presLayoutVars>
          <dgm:chMax val="0"/>
          <dgm:chPref val="0"/>
        </dgm:presLayoutVars>
      </dgm:prSet>
      <dgm:spPr/>
    </dgm:pt>
    <dgm:pt modelId="{575B2CE0-670B-4AEE-8F19-258CCEB668D5}" type="pres">
      <dgm:prSet presAssocID="{27AA5D9D-48DC-4673-8873-48C8E021D2B9}" presName="sibTrans" presStyleCnt="0"/>
      <dgm:spPr/>
    </dgm:pt>
    <dgm:pt modelId="{00567772-4C39-4C5E-A884-3BE6462EC976}" type="pres">
      <dgm:prSet presAssocID="{64A142C2-EAE6-40BD-B525-8B57A94C54CC}" presName="compNode" presStyleCnt="0"/>
      <dgm:spPr/>
    </dgm:pt>
    <dgm:pt modelId="{CB7DED31-BAE9-4395-B4AC-5621A7EF0B0F}" type="pres">
      <dgm:prSet presAssocID="{64A142C2-EAE6-40BD-B525-8B57A94C54CC}" presName="bgRect" presStyleLbl="bgShp" presStyleIdx="5" presStyleCnt="6"/>
      <dgm:spPr/>
    </dgm:pt>
    <dgm:pt modelId="{C677B13F-24CC-45A2-98C3-A538034ACD06}" type="pres">
      <dgm:prSet presAssocID="{64A142C2-EAE6-40BD-B525-8B57A94C54CC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2BA3464-7D8A-4903-ABDE-BDEC562EEA83}" type="pres">
      <dgm:prSet presAssocID="{64A142C2-EAE6-40BD-B525-8B57A94C54CC}" presName="spaceRect" presStyleCnt="0"/>
      <dgm:spPr/>
    </dgm:pt>
    <dgm:pt modelId="{5FC2CE98-7E1D-4684-B574-2501BA02EA23}" type="pres">
      <dgm:prSet presAssocID="{64A142C2-EAE6-40BD-B525-8B57A94C54C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69A7A1E-AE5A-45B7-AEFF-E4B433E7DE62}" srcId="{4E053AD6-B3F4-429F-A193-C95A48E924CD}" destId="{08A64613-2F7E-40AD-88DD-A30E2951F779}" srcOrd="2" destOrd="0" parTransId="{A75EA319-3EF5-4C60-A6FE-6E56A22815F0}" sibTransId="{E681ECA5-8B38-46AA-A4C2-D94EC8ED884A}"/>
    <dgm:cxn modelId="{2E4D9E22-73F6-4E2D-90E6-7FD96C5CF6D8}" type="presOf" srcId="{08A64613-2F7E-40AD-88DD-A30E2951F779}" destId="{8EEDCA32-7212-454D-838C-EFFEE9163762}" srcOrd="0" destOrd="0" presId="urn:microsoft.com/office/officeart/2018/2/layout/IconVerticalSolidList"/>
    <dgm:cxn modelId="{81A4AC63-3E41-406D-9E09-D975D0D2A6E9}" type="presOf" srcId="{64A142C2-EAE6-40BD-B525-8B57A94C54CC}" destId="{5FC2CE98-7E1D-4684-B574-2501BA02EA23}" srcOrd="0" destOrd="0" presId="urn:microsoft.com/office/officeart/2018/2/layout/IconVerticalSolidList"/>
    <dgm:cxn modelId="{39306564-B31D-4B31-AE6B-A07D5A37A70B}" type="presOf" srcId="{4E053AD6-B3F4-429F-A193-C95A48E924CD}" destId="{9C24E27C-8D80-493A-9CC3-BE79AB03850F}" srcOrd="0" destOrd="0" presId="urn:microsoft.com/office/officeart/2018/2/layout/IconVerticalSolidList"/>
    <dgm:cxn modelId="{CFB15D47-CD6D-48FE-B97B-5CA83F8B6686}" srcId="{4E053AD6-B3F4-429F-A193-C95A48E924CD}" destId="{64A142C2-EAE6-40BD-B525-8B57A94C54CC}" srcOrd="5" destOrd="0" parTransId="{62650695-14A8-4642-AD05-B4372EF26B94}" sibTransId="{5DAD3F11-06D4-4E4D-84A9-2075AFC5D51D}"/>
    <dgm:cxn modelId="{D86E964B-9C2B-47BB-A86E-EE6756572C61}" srcId="{4E053AD6-B3F4-429F-A193-C95A48E924CD}" destId="{AC1F1D76-16FE-4AA6-863D-CF9ED072FF5D}" srcOrd="4" destOrd="0" parTransId="{F68E65E9-1B59-4862-BE64-29C7A73D756F}" sibTransId="{27AA5D9D-48DC-4673-8873-48C8E021D2B9}"/>
    <dgm:cxn modelId="{3A060B79-5EB0-4A05-BDA2-7B49D97B48A5}" type="presOf" srcId="{23E7410B-47C5-4B05-BAF8-0EB6BF2E6146}" destId="{4404FB91-7235-48B9-ACE5-ACB036166F8A}" srcOrd="0" destOrd="0" presId="urn:microsoft.com/office/officeart/2018/2/layout/IconVerticalSolidList"/>
    <dgm:cxn modelId="{CBCA9A59-8DBD-45C1-8D8B-0768E59557A8}" srcId="{4E053AD6-B3F4-429F-A193-C95A48E924CD}" destId="{23E7410B-47C5-4B05-BAF8-0EB6BF2E6146}" srcOrd="0" destOrd="0" parTransId="{7A823FD7-2005-4B61-A4D9-A5E9AF3104D8}" sibTransId="{37B621CE-6410-4106-83A9-BFB99E8AB08B}"/>
    <dgm:cxn modelId="{33006C84-EECF-4B12-8CF5-C36BF7B7D27C}" srcId="{4E053AD6-B3F4-429F-A193-C95A48E924CD}" destId="{C0F93A91-79AE-4E1B-BC03-6FF8BD28509B}" srcOrd="1" destOrd="0" parTransId="{0725D8AF-E990-4421-B039-2A24F64C611A}" sibTransId="{E90FFD9B-60F4-4CAB-91F2-2BC8512D7017}"/>
    <dgm:cxn modelId="{A844C69B-217F-49B0-90F0-48C8667A3CC0}" type="presOf" srcId="{AC1F1D76-16FE-4AA6-863D-CF9ED072FF5D}" destId="{EC105D6C-4E4D-493A-86F1-60DC1890685A}" srcOrd="0" destOrd="0" presId="urn:microsoft.com/office/officeart/2018/2/layout/IconVerticalSolidList"/>
    <dgm:cxn modelId="{15F1DCDD-3991-4C44-85A3-5CE80D283ED9}" type="presOf" srcId="{CA04D30E-042E-4C1D-9EB9-0C99166A210A}" destId="{706B3643-1AC3-4DA7-A33B-5735A61AA0B7}" srcOrd="0" destOrd="0" presId="urn:microsoft.com/office/officeart/2018/2/layout/IconVerticalSolidList"/>
    <dgm:cxn modelId="{62FFA1E1-6C22-43E0-A265-28A032679831}" srcId="{4E053AD6-B3F4-429F-A193-C95A48E924CD}" destId="{CA04D30E-042E-4C1D-9EB9-0C99166A210A}" srcOrd="3" destOrd="0" parTransId="{DF4C6829-6B61-4E3D-A0E3-219D564C5C4F}" sibTransId="{100B0167-A397-4347-BAB4-8BEF9C40BA18}"/>
    <dgm:cxn modelId="{AF0F13E3-3AB9-4011-9EFF-09B54D2D0DBA}" type="presOf" srcId="{C0F93A91-79AE-4E1B-BC03-6FF8BD28509B}" destId="{43EFC58F-9F56-4749-95E2-6495A2620926}" srcOrd="0" destOrd="0" presId="urn:microsoft.com/office/officeart/2018/2/layout/IconVerticalSolidList"/>
    <dgm:cxn modelId="{CF0A2C0D-E9FA-4B81-947C-3735FCB1ABFB}" type="presParOf" srcId="{9C24E27C-8D80-493A-9CC3-BE79AB03850F}" destId="{9432BBAF-57A5-4F20-A310-D8D17181249F}" srcOrd="0" destOrd="0" presId="urn:microsoft.com/office/officeart/2018/2/layout/IconVerticalSolidList"/>
    <dgm:cxn modelId="{EA71137A-D320-43E6-A7A9-4AFA4E5DAA53}" type="presParOf" srcId="{9432BBAF-57A5-4F20-A310-D8D17181249F}" destId="{58C6D450-971A-4B4F-ADA1-0889C5A9564B}" srcOrd="0" destOrd="0" presId="urn:microsoft.com/office/officeart/2018/2/layout/IconVerticalSolidList"/>
    <dgm:cxn modelId="{200E4FBE-CA8C-44BA-AB41-3DB80587EFD8}" type="presParOf" srcId="{9432BBAF-57A5-4F20-A310-D8D17181249F}" destId="{4A29E1F0-9632-4E83-9F9E-B0EBA17F636D}" srcOrd="1" destOrd="0" presId="urn:microsoft.com/office/officeart/2018/2/layout/IconVerticalSolidList"/>
    <dgm:cxn modelId="{9DBFB2C0-FA69-4A8D-A796-41365ED4CC57}" type="presParOf" srcId="{9432BBAF-57A5-4F20-A310-D8D17181249F}" destId="{50719BB2-FEB2-4BAB-BD60-09BF836739A7}" srcOrd="2" destOrd="0" presId="urn:microsoft.com/office/officeart/2018/2/layout/IconVerticalSolidList"/>
    <dgm:cxn modelId="{AB0D337B-3467-482E-9952-49FD0D2DEE09}" type="presParOf" srcId="{9432BBAF-57A5-4F20-A310-D8D17181249F}" destId="{4404FB91-7235-48B9-ACE5-ACB036166F8A}" srcOrd="3" destOrd="0" presId="urn:microsoft.com/office/officeart/2018/2/layout/IconVerticalSolidList"/>
    <dgm:cxn modelId="{6858E3BF-0208-4622-AEE4-AF2CD9EF3C22}" type="presParOf" srcId="{9C24E27C-8D80-493A-9CC3-BE79AB03850F}" destId="{96574881-C547-4523-9530-18E56AA5AA7C}" srcOrd="1" destOrd="0" presId="urn:microsoft.com/office/officeart/2018/2/layout/IconVerticalSolidList"/>
    <dgm:cxn modelId="{D482AA33-2B58-4E28-B57A-EFD818EEA6BD}" type="presParOf" srcId="{9C24E27C-8D80-493A-9CC3-BE79AB03850F}" destId="{B2B3FF8B-69DD-444E-AFF2-DC901CB0FA69}" srcOrd="2" destOrd="0" presId="urn:microsoft.com/office/officeart/2018/2/layout/IconVerticalSolidList"/>
    <dgm:cxn modelId="{5C5A650C-2039-4E70-8BB5-65F2E5F2536C}" type="presParOf" srcId="{B2B3FF8B-69DD-444E-AFF2-DC901CB0FA69}" destId="{386F7895-B2C6-41A3-9D6D-99BE11D3FCED}" srcOrd="0" destOrd="0" presId="urn:microsoft.com/office/officeart/2018/2/layout/IconVerticalSolidList"/>
    <dgm:cxn modelId="{A8E746C9-2CBB-4091-A06B-140C9D112CE7}" type="presParOf" srcId="{B2B3FF8B-69DD-444E-AFF2-DC901CB0FA69}" destId="{F2E74AA1-EAC8-441E-85D3-68B7F598EECC}" srcOrd="1" destOrd="0" presId="urn:microsoft.com/office/officeart/2018/2/layout/IconVerticalSolidList"/>
    <dgm:cxn modelId="{DAB23B34-E593-4C01-B6F4-B03B38EC572D}" type="presParOf" srcId="{B2B3FF8B-69DD-444E-AFF2-DC901CB0FA69}" destId="{70061D9C-4C52-42A3-95ED-FF175755C91C}" srcOrd="2" destOrd="0" presId="urn:microsoft.com/office/officeart/2018/2/layout/IconVerticalSolidList"/>
    <dgm:cxn modelId="{E2C6526C-85D8-4B40-8B14-33EEBF68E29F}" type="presParOf" srcId="{B2B3FF8B-69DD-444E-AFF2-DC901CB0FA69}" destId="{43EFC58F-9F56-4749-95E2-6495A2620926}" srcOrd="3" destOrd="0" presId="urn:microsoft.com/office/officeart/2018/2/layout/IconVerticalSolidList"/>
    <dgm:cxn modelId="{A218F3EC-D272-411B-98CB-83440F535924}" type="presParOf" srcId="{9C24E27C-8D80-493A-9CC3-BE79AB03850F}" destId="{D98FE3C4-4B45-45D9-BB16-9D54631BD347}" srcOrd="3" destOrd="0" presId="urn:microsoft.com/office/officeart/2018/2/layout/IconVerticalSolidList"/>
    <dgm:cxn modelId="{341B75F7-B696-4CB9-BB05-69A27B9008EA}" type="presParOf" srcId="{9C24E27C-8D80-493A-9CC3-BE79AB03850F}" destId="{A3B9D40B-1369-4394-97FF-0F77C98E0B05}" srcOrd="4" destOrd="0" presId="urn:microsoft.com/office/officeart/2018/2/layout/IconVerticalSolidList"/>
    <dgm:cxn modelId="{FF0B3B43-A66E-4690-BEBB-A948D3D95F47}" type="presParOf" srcId="{A3B9D40B-1369-4394-97FF-0F77C98E0B05}" destId="{313B3964-94AD-4CFE-A84C-4AA4011C9830}" srcOrd="0" destOrd="0" presId="urn:microsoft.com/office/officeart/2018/2/layout/IconVerticalSolidList"/>
    <dgm:cxn modelId="{D7B3E5C4-9EAB-44B4-99EB-1D0879661992}" type="presParOf" srcId="{A3B9D40B-1369-4394-97FF-0F77C98E0B05}" destId="{7B9BA38A-7558-4367-B448-18EF76FE7137}" srcOrd="1" destOrd="0" presId="urn:microsoft.com/office/officeart/2018/2/layout/IconVerticalSolidList"/>
    <dgm:cxn modelId="{27EE7EA6-1488-45F9-838C-B70344ACE173}" type="presParOf" srcId="{A3B9D40B-1369-4394-97FF-0F77C98E0B05}" destId="{18BA44C8-CE09-43B7-A56A-19D555F762D7}" srcOrd="2" destOrd="0" presId="urn:microsoft.com/office/officeart/2018/2/layout/IconVerticalSolidList"/>
    <dgm:cxn modelId="{62174788-2AFE-4B30-838B-E8DE25D4E571}" type="presParOf" srcId="{A3B9D40B-1369-4394-97FF-0F77C98E0B05}" destId="{8EEDCA32-7212-454D-838C-EFFEE9163762}" srcOrd="3" destOrd="0" presId="urn:microsoft.com/office/officeart/2018/2/layout/IconVerticalSolidList"/>
    <dgm:cxn modelId="{73F2D374-3644-4D8B-B549-ED3F87F5EE15}" type="presParOf" srcId="{9C24E27C-8D80-493A-9CC3-BE79AB03850F}" destId="{98FF53A3-5BD9-4D9C-AF05-99867C2E3421}" srcOrd="5" destOrd="0" presId="urn:microsoft.com/office/officeart/2018/2/layout/IconVerticalSolidList"/>
    <dgm:cxn modelId="{5F99578E-8DD1-4047-8F61-70A8606B6F04}" type="presParOf" srcId="{9C24E27C-8D80-493A-9CC3-BE79AB03850F}" destId="{D1BD39EF-3C8C-4C51-A9CB-C5EA0A1BEE2C}" srcOrd="6" destOrd="0" presId="urn:microsoft.com/office/officeart/2018/2/layout/IconVerticalSolidList"/>
    <dgm:cxn modelId="{1F4CF0F1-A263-42C9-8D57-D71EB2AE3389}" type="presParOf" srcId="{D1BD39EF-3C8C-4C51-A9CB-C5EA0A1BEE2C}" destId="{74ABE22E-2B4E-4439-9F57-34F449B1536B}" srcOrd="0" destOrd="0" presId="urn:microsoft.com/office/officeart/2018/2/layout/IconVerticalSolidList"/>
    <dgm:cxn modelId="{4C4E7820-0D25-4FF7-B1A9-FD0E87D87D6A}" type="presParOf" srcId="{D1BD39EF-3C8C-4C51-A9CB-C5EA0A1BEE2C}" destId="{88FCE3D7-840A-42D1-A740-09802436A2B2}" srcOrd="1" destOrd="0" presId="urn:microsoft.com/office/officeart/2018/2/layout/IconVerticalSolidList"/>
    <dgm:cxn modelId="{D2615D00-903D-488B-9691-FD6EA328D48A}" type="presParOf" srcId="{D1BD39EF-3C8C-4C51-A9CB-C5EA0A1BEE2C}" destId="{5C56E117-8FE7-4362-8A24-9A828651CAA6}" srcOrd="2" destOrd="0" presId="urn:microsoft.com/office/officeart/2018/2/layout/IconVerticalSolidList"/>
    <dgm:cxn modelId="{5B82ED26-C38F-4AE4-8C5D-679B65B24AB1}" type="presParOf" srcId="{D1BD39EF-3C8C-4C51-A9CB-C5EA0A1BEE2C}" destId="{706B3643-1AC3-4DA7-A33B-5735A61AA0B7}" srcOrd="3" destOrd="0" presId="urn:microsoft.com/office/officeart/2018/2/layout/IconVerticalSolidList"/>
    <dgm:cxn modelId="{6875A1AA-FB8B-4B74-8EA7-8B13C37580F4}" type="presParOf" srcId="{9C24E27C-8D80-493A-9CC3-BE79AB03850F}" destId="{3048E707-A98D-4E50-949D-9EFD579161FB}" srcOrd="7" destOrd="0" presId="urn:microsoft.com/office/officeart/2018/2/layout/IconVerticalSolidList"/>
    <dgm:cxn modelId="{AF8173C7-3EF2-4B23-A8E8-57517AA8E870}" type="presParOf" srcId="{9C24E27C-8D80-493A-9CC3-BE79AB03850F}" destId="{E1AEBB3D-CF04-4832-88F9-70225D20990A}" srcOrd="8" destOrd="0" presId="urn:microsoft.com/office/officeart/2018/2/layout/IconVerticalSolidList"/>
    <dgm:cxn modelId="{D8D67977-8367-42F2-98FB-842740B8CC7E}" type="presParOf" srcId="{E1AEBB3D-CF04-4832-88F9-70225D20990A}" destId="{A72A62EE-5B6F-477E-8D01-447AB90559BE}" srcOrd="0" destOrd="0" presId="urn:microsoft.com/office/officeart/2018/2/layout/IconVerticalSolidList"/>
    <dgm:cxn modelId="{669CF3D5-7D11-4056-A7AE-8A7ED9B3D004}" type="presParOf" srcId="{E1AEBB3D-CF04-4832-88F9-70225D20990A}" destId="{33984BC8-CA96-4719-8881-D2C375748656}" srcOrd="1" destOrd="0" presId="urn:microsoft.com/office/officeart/2018/2/layout/IconVerticalSolidList"/>
    <dgm:cxn modelId="{7FC9711A-D76F-4852-BFD1-63170F95E4AB}" type="presParOf" srcId="{E1AEBB3D-CF04-4832-88F9-70225D20990A}" destId="{B3A168BD-FECF-461C-BDF1-692CDCFC3ED4}" srcOrd="2" destOrd="0" presId="urn:microsoft.com/office/officeart/2018/2/layout/IconVerticalSolidList"/>
    <dgm:cxn modelId="{D165F149-F19B-4B51-B65D-DC19F56B89D7}" type="presParOf" srcId="{E1AEBB3D-CF04-4832-88F9-70225D20990A}" destId="{EC105D6C-4E4D-493A-86F1-60DC1890685A}" srcOrd="3" destOrd="0" presId="urn:microsoft.com/office/officeart/2018/2/layout/IconVerticalSolidList"/>
    <dgm:cxn modelId="{A06E84F2-008E-4C7C-B8B2-BDF2D329DFFB}" type="presParOf" srcId="{9C24E27C-8D80-493A-9CC3-BE79AB03850F}" destId="{575B2CE0-670B-4AEE-8F19-258CCEB668D5}" srcOrd="9" destOrd="0" presId="urn:microsoft.com/office/officeart/2018/2/layout/IconVerticalSolidList"/>
    <dgm:cxn modelId="{95E404F6-074A-4569-AD52-AFAD8F09BC3C}" type="presParOf" srcId="{9C24E27C-8D80-493A-9CC3-BE79AB03850F}" destId="{00567772-4C39-4C5E-A884-3BE6462EC976}" srcOrd="10" destOrd="0" presId="urn:microsoft.com/office/officeart/2018/2/layout/IconVerticalSolidList"/>
    <dgm:cxn modelId="{EA3AAD5A-8650-4E22-8AF5-52DB176C3085}" type="presParOf" srcId="{00567772-4C39-4C5E-A884-3BE6462EC976}" destId="{CB7DED31-BAE9-4395-B4AC-5621A7EF0B0F}" srcOrd="0" destOrd="0" presId="urn:microsoft.com/office/officeart/2018/2/layout/IconVerticalSolidList"/>
    <dgm:cxn modelId="{694B2974-8138-4625-ABC0-7976DB638C36}" type="presParOf" srcId="{00567772-4C39-4C5E-A884-3BE6462EC976}" destId="{C677B13F-24CC-45A2-98C3-A538034ACD06}" srcOrd="1" destOrd="0" presId="urn:microsoft.com/office/officeart/2018/2/layout/IconVerticalSolidList"/>
    <dgm:cxn modelId="{2207A8FA-FD8A-47D1-B3D4-A25EC2FA9E98}" type="presParOf" srcId="{00567772-4C39-4C5E-A884-3BE6462EC976}" destId="{D2BA3464-7D8A-4903-ABDE-BDEC562EEA83}" srcOrd="2" destOrd="0" presId="urn:microsoft.com/office/officeart/2018/2/layout/IconVerticalSolidList"/>
    <dgm:cxn modelId="{8545028F-5199-4F45-93D6-BC64FA5D51D3}" type="presParOf" srcId="{00567772-4C39-4C5E-A884-3BE6462EC976}" destId="{5FC2CE98-7E1D-4684-B574-2501BA02EA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4A0D8-EF31-4CF9-9AC9-00CF436ABB9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3F9264F6-CE56-4BC9-9D99-BB8A29C58A4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 dirty="0"/>
            <a:t>Continuity of care/ </a:t>
          </a:r>
          <a:r>
            <a:rPr lang="hi-IN" sz="2000" dirty="0"/>
            <a:t>देखभाल की निरंतरता</a:t>
          </a:r>
          <a:endParaRPr lang="en-IN" sz="2000" dirty="0"/>
        </a:p>
      </dgm:t>
    </dgm:pt>
    <dgm:pt modelId="{5374A6F0-9CD1-4B38-8D8F-3D22DF0CC0DF}" type="parTrans" cxnId="{2B5004EB-BC4B-4803-8A87-B48A41CE36C8}">
      <dgm:prSet/>
      <dgm:spPr/>
      <dgm:t>
        <a:bodyPr/>
        <a:lstStyle/>
        <a:p>
          <a:endParaRPr lang="en-IN"/>
        </a:p>
      </dgm:t>
    </dgm:pt>
    <dgm:pt modelId="{D025D228-EEE6-480F-9994-2BE6BDB648E4}" type="sibTrans" cxnId="{2B5004EB-BC4B-4803-8A87-B48A41CE36C8}">
      <dgm:prSet/>
      <dgm:spPr/>
      <dgm:t>
        <a:bodyPr/>
        <a:lstStyle/>
        <a:p>
          <a:endParaRPr lang="en-IN"/>
        </a:p>
      </dgm:t>
    </dgm:pt>
    <dgm:pt modelId="{D4542079-9394-4B07-8E58-1B81EFD314F3}">
      <dgm:prSet custT="1"/>
      <dgm:spPr/>
      <dgm:t>
        <a:bodyPr/>
        <a:lstStyle/>
        <a:p>
          <a:r>
            <a:rPr lang="en-US" sz="2000"/>
            <a:t>Improved Patient safety and Quality/ </a:t>
          </a:r>
          <a:r>
            <a:rPr lang="hi-IN" sz="2000"/>
            <a:t>रोगी सुरक्षा और गुणवत्ता सुधार</a:t>
          </a:r>
          <a:endParaRPr lang="en-US" sz="2000" dirty="0"/>
        </a:p>
      </dgm:t>
    </dgm:pt>
    <dgm:pt modelId="{B2B94621-EB90-46B3-B6E0-1E347E0708A7}" type="parTrans" cxnId="{A84D4508-E1E2-4562-B680-02AED91456B1}">
      <dgm:prSet/>
      <dgm:spPr/>
      <dgm:t>
        <a:bodyPr/>
        <a:lstStyle/>
        <a:p>
          <a:endParaRPr lang="en-IN"/>
        </a:p>
      </dgm:t>
    </dgm:pt>
    <dgm:pt modelId="{7AF9F42C-F0F2-4447-8D95-3A4DCA22AEB3}" type="sibTrans" cxnId="{A84D4508-E1E2-4562-B680-02AED91456B1}">
      <dgm:prSet/>
      <dgm:spPr/>
      <dgm:t>
        <a:bodyPr/>
        <a:lstStyle/>
        <a:p>
          <a:endParaRPr lang="en-IN"/>
        </a:p>
      </dgm:t>
    </dgm:pt>
    <dgm:pt modelId="{07A8A27D-04BE-49AE-B90B-171DAFB916C2}">
      <dgm:prSet custT="1"/>
      <dgm:spPr/>
      <dgm:t>
        <a:bodyPr/>
        <a:lstStyle/>
        <a:p>
          <a:r>
            <a:rPr lang="en-US" sz="2000" dirty="0"/>
            <a:t>Legal Protection/ </a:t>
          </a:r>
          <a:r>
            <a:rPr lang="hi-IN" sz="2000" dirty="0"/>
            <a:t>कानूनी सुरक्षा</a:t>
          </a:r>
          <a:endParaRPr lang="en-US" sz="2000" dirty="0"/>
        </a:p>
      </dgm:t>
    </dgm:pt>
    <dgm:pt modelId="{B30DFD6B-F689-412F-9FC4-D1F2F7BD59DB}" type="parTrans" cxnId="{5B979291-7426-4DF5-86C3-32EC9AB3490D}">
      <dgm:prSet/>
      <dgm:spPr/>
      <dgm:t>
        <a:bodyPr/>
        <a:lstStyle/>
        <a:p>
          <a:endParaRPr lang="en-IN"/>
        </a:p>
      </dgm:t>
    </dgm:pt>
    <dgm:pt modelId="{992B4588-9B1A-4F79-8734-A2F0B251188F}" type="sibTrans" cxnId="{5B979291-7426-4DF5-86C3-32EC9AB3490D}">
      <dgm:prSet/>
      <dgm:spPr/>
      <dgm:t>
        <a:bodyPr/>
        <a:lstStyle/>
        <a:p>
          <a:endParaRPr lang="en-IN"/>
        </a:p>
      </dgm:t>
    </dgm:pt>
    <dgm:pt modelId="{70FA0CD8-AD98-4B11-BC63-73FA61F493AF}">
      <dgm:prSet custT="1"/>
      <dgm:spPr/>
      <dgm:t>
        <a:bodyPr/>
        <a:lstStyle/>
        <a:p>
          <a:r>
            <a:rPr lang="en-US" sz="2000"/>
            <a:t>Regulatory Compliance/ </a:t>
          </a:r>
          <a:r>
            <a:rPr lang="hi-IN" sz="2000"/>
            <a:t>नियामक अनुपालन</a:t>
          </a:r>
          <a:endParaRPr lang="en-US" sz="2000" dirty="0"/>
        </a:p>
      </dgm:t>
    </dgm:pt>
    <dgm:pt modelId="{B60FD5FB-7C01-4842-8A60-981C163475B6}" type="parTrans" cxnId="{9CAC659E-2062-4C87-AF60-3A4946502494}">
      <dgm:prSet/>
      <dgm:spPr/>
      <dgm:t>
        <a:bodyPr/>
        <a:lstStyle/>
        <a:p>
          <a:endParaRPr lang="en-IN"/>
        </a:p>
      </dgm:t>
    </dgm:pt>
    <dgm:pt modelId="{AC280D7A-8268-4803-9357-59B50B995350}" type="sibTrans" cxnId="{9CAC659E-2062-4C87-AF60-3A4946502494}">
      <dgm:prSet/>
      <dgm:spPr/>
      <dgm:t>
        <a:bodyPr/>
        <a:lstStyle/>
        <a:p>
          <a:endParaRPr lang="en-IN"/>
        </a:p>
      </dgm:t>
    </dgm:pt>
    <dgm:pt modelId="{35AB5D35-66D3-4294-A181-D67669912AB6}">
      <dgm:prSet custT="1"/>
      <dgm:spPr/>
      <dgm:t>
        <a:bodyPr/>
        <a:lstStyle/>
        <a:p>
          <a:r>
            <a:rPr lang="en-US" sz="2000"/>
            <a:t>Effective communication/ </a:t>
          </a:r>
          <a:r>
            <a:rPr lang="hi-IN" sz="2000"/>
            <a:t>प्रभावी संचार</a:t>
          </a:r>
          <a:endParaRPr lang="en-US" sz="2000" dirty="0"/>
        </a:p>
      </dgm:t>
    </dgm:pt>
    <dgm:pt modelId="{EBD84B68-4ED9-439A-8336-CBB74CB4326C}" type="parTrans" cxnId="{2757A1C1-4AF3-4241-B96B-67570D29D2AC}">
      <dgm:prSet/>
      <dgm:spPr/>
      <dgm:t>
        <a:bodyPr/>
        <a:lstStyle/>
        <a:p>
          <a:endParaRPr lang="en-IN"/>
        </a:p>
      </dgm:t>
    </dgm:pt>
    <dgm:pt modelId="{1CFE215C-577E-491D-AD8A-DD10F164534D}" type="sibTrans" cxnId="{2757A1C1-4AF3-4241-B96B-67570D29D2AC}">
      <dgm:prSet/>
      <dgm:spPr/>
      <dgm:t>
        <a:bodyPr/>
        <a:lstStyle/>
        <a:p>
          <a:endParaRPr lang="en-IN"/>
        </a:p>
      </dgm:t>
    </dgm:pt>
    <dgm:pt modelId="{884D9269-27D7-4B52-9CD8-9C4EBD7CDD81}">
      <dgm:prSet custT="1"/>
      <dgm:spPr/>
      <dgm:t>
        <a:bodyPr/>
        <a:lstStyle/>
        <a:p>
          <a:r>
            <a:rPr lang="en-US" sz="2000"/>
            <a:t>Financial Reimbursement/ </a:t>
          </a:r>
          <a:r>
            <a:rPr lang="hi-IN" sz="2000"/>
            <a:t>वित्तीय वापसी</a:t>
          </a:r>
          <a:endParaRPr lang="en-US" sz="2000" dirty="0"/>
        </a:p>
      </dgm:t>
    </dgm:pt>
    <dgm:pt modelId="{CCDB3DAF-9743-43C1-A86E-132203C75587}" type="parTrans" cxnId="{4A38FC69-2226-4EEA-AFB5-615E54CD6ACA}">
      <dgm:prSet/>
      <dgm:spPr/>
      <dgm:t>
        <a:bodyPr/>
        <a:lstStyle/>
        <a:p>
          <a:endParaRPr lang="en-IN"/>
        </a:p>
      </dgm:t>
    </dgm:pt>
    <dgm:pt modelId="{B810070B-2DF4-453A-AD21-3055C79D75EB}" type="sibTrans" cxnId="{4A38FC69-2226-4EEA-AFB5-615E54CD6ACA}">
      <dgm:prSet/>
      <dgm:spPr/>
      <dgm:t>
        <a:bodyPr/>
        <a:lstStyle/>
        <a:p>
          <a:endParaRPr lang="en-IN"/>
        </a:p>
      </dgm:t>
    </dgm:pt>
    <dgm:pt modelId="{3B93FE4D-FD04-4B09-856F-21BC6FFD477B}">
      <dgm:prSet custT="1"/>
      <dgm:spPr/>
      <dgm:t>
        <a:bodyPr/>
        <a:lstStyle/>
        <a:p>
          <a:r>
            <a:rPr lang="en-US" sz="2000" dirty="0"/>
            <a:t>Performance Evaluation and Training/ </a:t>
          </a:r>
          <a:r>
            <a:rPr lang="hi-IN" sz="2000" dirty="0"/>
            <a:t>प्रदर्शन मूल्यांकन और प्रशिक्षण</a:t>
          </a:r>
          <a:endParaRPr lang="en-US" sz="2000" dirty="0"/>
        </a:p>
      </dgm:t>
    </dgm:pt>
    <dgm:pt modelId="{F5479A61-3871-40C4-A1E1-C2B380C9037C}" type="parTrans" cxnId="{40865F59-504A-4F28-BF95-1FA4DB0BA491}">
      <dgm:prSet/>
      <dgm:spPr/>
      <dgm:t>
        <a:bodyPr/>
        <a:lstStyle/>
        <a:p>
          <a:endParaRPr lang="en-IN"/>
        </a:p>
      </dgm:t>
    </dgm:pt>
    <dgm:pt modelId="{773D6B56-F374-4424-93C2-06615422207C}" type="sibTrans" cxnId="{40865F59-504A-4F28-BF95-1FA4DB0BA491}">
      <dgm:prSet/>
      <dgm:spPr/>
      <dgm:t>
        <a:bodyPr/>
        <a:lstStyle/>
        <a:p>
          <a:endParaRPr lang="en-IN"/>
        </a:p>
      </dgm:t>
    </dgm:pt>
    <dgm:pt modelId="{26691F8C-BD35-476B-8DAB-3308B54A68E7}">
      <dgm:prSet custT="1"/>
      <dgm:spPr/>
      <dgm:t>
        <a:bodyPr/>
        <a:lstStyle/>
        <a:p>
          <a:r>
            <a:rPr lang="en-US" sz="2000" dirty="0"/>
            <a:t>Preservation and Accessibility/ </a:t>
          </a:r>
          <a:r>
            <a:rPr lang="hi-IN" sz="2000" dirty="0"/>
            <a:t>सुरक्षा और संभाव्य पहुँच</a:t>
          </a:r>
          <a:endParaRPr lang="en-IN" sz="2000" dirty="0"/>
        </a:p>
      </dgm:t>
    </dgm:pt>
    <dgm:pt modelId="{61F78134-E7EC-47FF-8373-FC3E641A6EBC}" type="parTrans" cxnId="{4CF62C4C-CA72-4967-BF43-9A88C31BD506}">
      <dgm:prSet/>
      <dgm:spPr/>
      <dgm:t>
        <a:bodyPr/>
        <a:lstStyle/>
        <a:p>
          <a:endParaRPr lang="en-IN"/>
        </a:p>
      </dgm:t>
    </dgm:pt>
    <dgm:pt modelId="{C7716A22-3845-4C31-9B57-443363D872B9}" type="sibTrans" cxnId="{4CF62C4C-CA72-4967-BF43-9A88C31BD506}">
      <dgm:prSet/>
      <dgm:spPr/>
      <dgm:t>
        <a:bodyPr/>
        <a:lstStyle/>
        <a:p>
          <a:endParaRPr lang="en-IN"/>
        </a:p>
      </dgm:t>
    </dgm:pt>
    <dgm:pt modelId="{C8254451-4EFE-4D09-B6FE-C599C43C182E}" type="pres">
      <dgm:prSet presAssocID="{FAA4A0D8-EF31-4CF9-9AC9-00CF436ABB91}" presName="diagram" presStyleCnt="0">
        <dgm:presLayoutVars>
          <dgm:dir/>
          <dgm:resizeHandles val="exact"/>
        </dgm:presLayoutVars>
      </dgm:prSet>
      <dgm:spPr/>
    </dgm:pt>
    <dgm:pt modelId="{25D6C52A-9048-452A-B8F7-93438B775732}" type="pres">
      <dgm:prSet presAssocID="{3F9264F6-CE56-4BC9-9D99-BB8A29C58A43}" presName="node" presStyleLbl="node1" presStyleIdx="0" presStyleCnt="8">
        <dgm:presLayoutVars>
          <dgm:bulletEnabled val="1"/>
        </dgm:presLayoutVars>
      </dgm:prSet>
      <dgm:spPr/>
    </dgm:pt>
    <dgm:pt modelId="{4FBD3E9F-AF28-4065-8170-4201CC9F10DE}" type="pres">
      <dgm:prSet presAssocID="{D025D228-EEE6-480F-9994-2BE6BDB648E4}" presName="sibTrans" presStyleCnt="0"/>
      <dgm:spPr/>
    </dgm:pt>
    <dgm:pt modelId="{00465B12-16FE-4D59-BCDB-B0BCCD20D6A1}" type="pres">
      <dgm:prSet presAssocID="{D4542079-9394-4B07-8E58-1B81EFD314F3}" presName="node" presStyleLbl="node1" presStyleIdx="1" presStyleCnt="8">
        <dgm:presLayoutVars>
          <dgm:bulletEnabled val="1"/>
        </dgm:presLayoutVars>
      </dgm:prSet>
      <dgm:spPr/>
    </dgm:pt>
    <dgm:pt modelId="{82D08914-F6C8-472E-BB30-351C8B56612A}" type="pres">
      <dgm:prSet presAssocID="{7AF9F42C-F0F2-4447-8D95-3A4DCA22AEB3}" presName="sibTrans" presStyleCnt="0"/>
      <dgm:spPr/>
    </dgm:pt>
    <dgm:pt modelId="{F89B660B-5CF5-4B6F-9023-0D0B2C23E1C2}" type="pres">
      <dgm:prSet presAssocID="{07A8A27D-04BE-49AE-B90B-171DAFB916C2}" presName="node" presStyleLbl="node1" presStyleIdx="2" presStyleCnt="8">
        <dgm:presLayoutVars>
          <dgm:bulletEnabled val="1"/>
        </dgm:presLayoutVars>
      </dgm:prSet>
      <dgm:spPr/>
    </dgm:pt>
    <dgm:pt modelId="{522CD311-EC64-4607-9ED5-E3DA50F59DB0}" type="pres">
      <dgm:prSet presAssocID="{992B4588-9B1A-4F79-8734-A2F0B251188F}" presName="sibTrans" presStyleCnt="0"/>
      <dgm:spPr/>
    </dgm:pt>
    <dgm:pt modelId="{BD95C8FB-44D1-474F-889D-BF52E474F931}" type="pres">
      <dgm:prSet presAssocID="{70FA0CD8-AD98-4B11-BC63-73FA61F493AF}" presName="node" presStyleLbl="node1" presStyleIdx="3" presStyleCnt="8">
        <dgm:presLayoutVars>
          <dgm:bulletEnabled val="1"/>
        </dgm:presLayoutVars>
      </dgm:prSet>
      <dgm:spPr/>
    </dgm:pt>
    <dgm:pt modelId="{1762979D-50BF-403D-A47D-768D024CDB9B}" type="pres">
      <dgm:prSet presAssocID="{AC280D7A-8268-4803-9357-59B50B995350}" presName="sibTrans" presStyleCnt="0"/>
      <dgm:spPr/>
    </dgm:pt>
    <dgm:pt modelId="{B97D227C-7969-4FF9-949E-38BD59097BFF}" type="pres">
      <dgm:prSet presAssocID="{35AB5D35-66D3-4294-A181-D67669912AB6}" presName="node" presStyleLbl="node1" presStyleIdx="4" presStyleCnt="8">
        <dgm:presLayoutVars>
          <dgm:bulletEnabled val="1"/>
        </dgm:presLayoutVars>
      </dgm:prSet>
      <dgm:spPr/>
    </dgm:pt>
    <dgm:pt modelId="{7F9C5A55-1258-41F9-B471-EEC3DCD4B695}" type="pres">
      <dgm:prSet presAssocID="{1CFE215C-577E-491D-AD8A-DD10F164534D}" presName="sibTrans" presStyleCnt="0"/>
      <dgm:spPr/>
    </dgm:pt>
    <dgm:pt modelId="{56D6D0FF-580F-4776-A063-F8F1944AB69C}" type="pres">
      <dgm:prSet presAssocID="{884D9269-27D7-4B52-9CD8-9C4EBD7CDD81}" presName="node" presStyleLbl="node1" presStyleIdx="5" presStyleCnt="8">
        <dgm:presLayoutVars>
          <dgm:bulletEnabled val="1"/>
        </dgm:presLayoutVars>
      </dgm:prSet>
      <dgm:spPr/>
    </dgm:pt>
    <dgm:pt modelId="{2B047195-D8D6-4111-A324-E7BF318D680E}" type="pres">
      <dgm:prSet presAssocID="{B810070B-2DF4-453A-AD21-3055C79D75EB}" presName="sibTrans" presStyleCnt="0"/>
      <dgm:spPr/>
    </dgm:pt>
    <dgm:pt modelId="{49C65BDA-8936-42EC-9519-AE003ECCD0A0}" type="pres">
      <dgm:prSet presAssocID="{3B93FE4D-FD04-4B09-856F-21BC6FFD477B}" presName="node" presStyleLbl="node1" presStyleIdx="6" presStyleCnt="8" custScaleX="110000" custLinFactNeighborY="-7200">
        <dgm:presLayoutVars>
          <dgm:bulletEnabled val="1"/>
        </dgm:presLayoutVars>
      </dgm:prSet>
      <dgm:spPr/>
    </dgm:pt>
    <dgm:pt modelId="{0E40D8E4-ABDB-4327-B2E1-3F015D386FB0}" type="pres">
      <dgm:prSet presAssocID="{773D6B56-F374-4424-93C2-06615422207C}" presName="sibTrans" presStyleCnt="0"/>
      <dgm:spPr/>
    </dgm:pt>
    <dgm:pt modelId="{B3AEA115-3539-4835-9127-BB0D028D9D55}" type="pres">
      <dgm:prSet presAssocID="{26691F8C-BD35-476B-8DAB-3308B54A68E7}" presName="node" presStyleLbl="node1" presStyleIdx="7" presStyleCnt="8" custLinFactNeighborY="-7200">
        <dgm:presLayoutVars>
          <dgm:bulletEnabled val="1"/>
        </dgm:presLayoutVars>
      </dgm:prSet>
      <dgm:spPr/>
    </dgm:pt>
  </dgm:ptLst>
  <dgm:cxnLst>
    <dgm:cxn modelId="{C9111604-C655-4A68-92E2-DB6D50F5A08C}" type="presOf" srcId="{3F9264F6-CE56-4BC9-9D99-BB8A29C58A43}" destId="{25D6C52A-9048-452A-B8F7-93438B775732}" srcOrd="0" destOrd="0" presId="urn:microsoft.com/office/officeart/2005/8/layout/default"/>
    <dgm:cxn modelId="{A84D4508-E1E2-4562-B680-02AED91456B1}" srcId="{FAA4A0D8-EF31-4CF9-9AC9-00CF436ABB91}" destId="{D4542079-9394-4B07-8E58-1B81EFD314F3}" srcOrd="1" destOrd="0" parTransId="{B2B94621-EB90-46B3-B6E0-1E347E0708A7}" sibTransId="{7AF9F42C-F0F2-4447-8D95-3A4DCA22AEB3}"/>
    <dgm:cxn modelId="{84214F0F-0A5E-40D7-9894-17A13B230031}" type="presOf" srcId="{70FA0CD8-AD98-4B11-BC63-73FA61F493AF}" destId="{BD95C8FB-44D1-474F-889D-BF52E474F931}" srcOrd="0" destOrd="0" presId="urn:microsoft.com/office/officeart/2005/8/layout/default"/>
    <dgm:cxn modelId="{63A5071D-5D34-43EB-BBD7-CB404ABC9C24}" type="presOf" srcId="{D4542079-9394-4B07-8E58-1B81EFD314F3}" destId="{00465B12-16FE-4D59-BCDB-B0BCCD20D6A1}" srcOrd="0" destOrd="0" presId="urn:microsoft.com/office/officeart/2005/8/layout/default"/>
    <dgm:cxn modelId="{860B2134-58D0-481E-9B36-A341D5DA238A}" type="presOf" srcId="{07A8A27D-04BE-49AE-B90B-171DAFB916C2}" destId="{F89B660B-5CF5-4B6F-9023-0D0B2C23E1C2}" srcOrd="0" destOrd="0" presId="urn:microsoft.com/office/officeart/2005/8/layout/default"/>
    <dgm:cxn modelId="{07C86764-44B6-45B6-9B84-390884225B74}" type="presOf" srcId="{3B93FE4D-FD04-4B09-856F-21BC6FFD477B}" destId="{49C65BDA-8936-42EC-9519-AE003ECCD0A0}" srcOrd="0" destOrd="0" presId="urn:microsoft.com/office/officeart/2005/8/layout/default"/>
    <dgm:cxn modelId="{4A38FC69-2226-4EEA-AFB5-615E54CD6ACA}" srcId="{FAA4A0D8-EF31-4CF9-9AC9-00CF436ABB91}" destId="{884D9269-27D7-4B52-9CD8-9C4EBD7CDD81}" srcOrd="5" destOrd="0" parTransId="{CCDB3DAF-9743-43C1-A86E-132203C75587}" sibTransId="{B810070B-2DF4-453A-AD21-3055C79D75EB}"/>
    <dgm:cxn modelId="{4CF62C4C-CA72-4967-BF43-9A88C31BD506}" srcId="{FAA4A0D8-EF31-4CF9-9AC9-00CF436ABB91}" destId="{26691F8C-BD35-476B-8DAB-3308B54A68E7}" srcOrd="7" destOrd="0" parTransId="{61F78134-E7EC-47FF-8373-FC3E641A6EBC}" sibTransId="{C7716A22-3845-4C31-9B57-443363D872B9}"/>
    <dgm:cxn modelId="{40865F59-504A-4F28-BF95-1FA4DB0BA491}" srcId="{FAA4A0D8-EF31-4CF9-9AC9-00CF436ABB91}" destId="{3B93FE4D-FD04-4B09-856F-21BC6FFD477B}" srcOrd="6" destOrd="0" parTransId="{F5479A61-3871-40C4-A1E1-C2B380C9037C}" sibTransId="{773D6B56-F374-4424-93C2-06615422207C}"/>
    <dgm:cxn modelId="{BD024D7A-F5E5-4B5E-90DC-B2AF86AD5093}" type="presOf" srcId="{35AB5D35-66D3-4294-A181-D67669912AB6}" destId="{B97D227C-7969-4FF9-949E-38BD59097BFF}" srcOrd="0" destOrd="0" presId="urn:microsoft.com/office/officeart/2005/8/layout/default"/>
    <dgm:cxn modelId="{C1034382-9FE5-4914-9787-926FD74760FA}" type="presOf" srcId="{FAA4A0D8-EF31-4CF9-9AC9-00CF436ABB91}" destId="{C8254451-4EFE-4D09-B6FE-C599C43C182E}" srcOrd="0" destOrd="0" presId="urn:microsoft.com/office/officeart/2005/8/layout/default"/>
    <dgm:cxn modelId="{5B979291-7426-4DF5-86C3-32EC9AB3490D}" srcId="{FAA4A0D8-EF31-4CF9-9AC9-00CF436ABB91}" destId="{07A8A27D-04BE-49AE-B90B-171DAFB916C2}" srcOrd="2" destOrd="0" parTransId="{B30DFD6B-F689-412F-9FC4-D1F2F7BD59DB}" sibTransId="{992B4588-9B1A-4F79-8734-A2F0B251188F}"/>
    <dgm:cxn modelId="{A8BE359B-BBB3-4B17-BDE9-7267CC98CA96}" type="presOf" srcId="{26691F8C-BD35-476B-8DAB-3308B54A68E7}" destId="{B3AEA115-3539-4835-9127-BB0D028D9D55}" srcOrd="0" destOrd="0" presId="urn:microsoft.com/office/officeart/2005/8/layout/default"/>
    <dgm:cxn modelId="{3CAAB99D-D0BB-4A87-B3BC-4016F1D6820F}" type="presOf" srcId="{884D9269-27D7-4B52-9CD8-9C4EBD7CDD81}" destId="{56D6D0FF-580F-4776-A063-F8F1944AB69C}" srcOrd="0" destOrd="0" presId="urn:microsoft.com/office/officeart/2005/8/layout/default"/>
    <dgm:cxn modelId="{9CAC659E-2062-4C87-AF60-3A4946502494}" srcId="{FAA4A0D8-EF31-4CF9-9AC9-00CF436ABB91}" destId="{70FA0CD8-AD98-4B11-BC63-73FA61F493AF}" srcOrd="3" destOrd="0" parTransId="{B60FD5FB-7C01-4842-8A60-981C163475B6}" sibTransId="{AC280D7A-8268-4803-9357-59B50B995350}"/>
    <dgm:cxn modelId="{2757A1C1-4AF3-4241-B96B-67570D29D2AC}" srcId="{FAA4A0D8-EF31-4CF9-9AC9-00CF436ABB91}" destId="{35AB5D35-66D3-4294-A181-D67669912AB6}" srcOrd="4" destOrd="0" parTransId="{EBD84B68-4ED9-439A-8336-CBB74CB4326C}" sibTransId="{1CFE215C-577E-491D-AD8A-DD10F164534D}"/>
    <dgm:cxn modelId="{2B5004EB-BC4B-4803-8A87-B48A41CE36C8}" srcId="{FAA4A0D8-EF31-4CF9-9AC9-00CF436ABB91}" destId="{3F9264F6-CE56-4BC9-9D99-BB8A29C58A43}" srcOrd="0" destOrd="0" parTransId="{5374A6F0-9CD1-4B38-8D8F-3D22DF0CC0DF}" sibTransId="{D025D228-EEE6-480F-9994-2BE6BDB648E4}"/>
    <dgm:cxn modelId="{CF542C85-2CFA-4A1E-8877-F2C8C32B34AC}" type="presParOf" srcId="{C8254451-4EFE-4D09-B6FE-C599C43C182E}" destId="{25D6C52A-9048-452A-B8F7-93438B775732}" srcOrd="0" destOrd="0" presId="urn:microsoft.com/office/officeart/2005/8/layout/default"/>
    <dgm:cxn modelId="{DEF5352B-76AF-497B-8687-3CD7EAC1915D}" type="presParOf" srcId="{C8254451-4EFE-4D09-B6FE-C599C43C182E}" destId="{4FBD3E9F-AF28-4065-8170-4201CC9F10DE}" srcOrd="1" destOrd="0" presId="urn:microsoft.com/office/officeart/2005/8/layout/default"/>
    <dgm:cxn modelId="{A3327E7B-0863-4E96-8337-92EB4C97FACA}" type="presParOf" srcId="{C8254451-4EFE-4D09-B6FE-C599C43C182E}" destId="{00465B12-16FE-4D59-BCDB-B0BCCD20D6A1}" srcOrd="2" destOrd="0" presId="urn:microsoft.com/office/officeart/2005/8/layout/default"/>
    <dgm:cxn modelId="{7A9F1CEB-718D-4156-A7A0-B9BE4A855D73}" type="presParOf" srcId="{C8254451-4EFE-4D09-B6FE-C599C43C182E}" destId="{82D08914-F6C8-472E-BB30-351C8B56612A}" srcOrd="3" destOrd="0" presId="urn:microsoft.com/office/officeart/2005/8/layout/default"/>
    <dgm:cxn modelId="{3AF1E376-32AF-4B15-BE9A-049FD25DC156}" type="presParOf" srcId="{C8254451-4EFE-4D09-B6FE-C599C43C182E}" destId="{F89B660B-5CF5-4B6F-9023-0D0B2C23E1C2}" srcOrd="4" destOrd="0" presId="urn:microsoft.com/office/officeart/2005/8/layout/default"/>
    <dgm:cxn modelId="{DFF3E1C8-E735-4099-B3F4-B3ACB056CAC8}" type="presParOf" srcId="{C8254451-4EFE-4D09-B6FE-C599C43C182E}" destId="{522CD311-EC64-4607-9ED5-E3DA50F59DB0}" srcOrd="5" destOrd="0" presId="urn:microsoft.com/office/officeart/2005/8/layout/default"/>
    <dgm:cxn modelId="{05AF4471-8526-41A9-9461-E96D4449B7F3}" type="presParOf" srcId="{C8254451-4EFE-4D09-B6FE-C599C43C182E}" destId="{BD95C8FB-44D1-474F-889D-BF52E474F931}" srcOrd="6" destOrd="0" presId="urn:microsoft.com/office/officeart/2005/8/layout/default"/>
    <dgm:cxn modelId="{4AC90800-CD44-4ECB-BFFB-041E4086BD5B}" type="presParOf" srcId="{C8254451-4EFE-4D09-B6FE-C599C43C182E}" destId="{1762979D-50BF-403D-A47D-768D024CDB9B}" srcOrd="7" destOrd="0" presId="urn:microsoft.com/office/officeart/2005/8/layout/default"/>
    <dgm:cxn modelId="{02E0BB05-5104-4D86-8BC5-D896D4CB1988}" type="presParOf" srcId="{C8254451-4EFE-4D09-B6FE-C599C43C182E}" destId="{B97D227C-7969-4FF9-949E-38BD59097BFF}" srcOrd="8" destOrd="0" presId="urn:microsoft.com/office/officeart/2005/8/layout/default"/>
    <dgm:cxn modelId="{22F5F22B-4947-4D5E-B359-5D6C791DE40D}" type="presParOf" srcId="{C8254451-4EFE-4D09-B6FE-C599C43C182E}" destId="{7F9C5A55-1258-41F9-B471-EEC3DCD4B695}" srcOrd="9" destOrd="0" presId="urn:microsoft.com/office/officeart/2005/8/layout/default"/>
    <dgm:cxn modelId="{51A86732-FB4B-4F95-B190-07ED1279EB8E}" type="presParOf" srcId="{C8254451-4EFE-4D09-B6FE-C599C43C182E}" destId="{56D6D0FF-580F-4776-A063-F8F1944AB69C}" srcOrd="10" destOrd="0" presId="urn:microsoft.com/office/officeart/2005/8/layout/default"/>
    <dgm:cxn modelId="{DA4DA210-A52D-46B0-8926-A119BC974733}" type="presParOf" srcId="{C8254451-4EFE-4D09-B6FE-C599C43C182E}" destId="{2B047195-D8D6-4111-A324-E7BF318D680E}" srcOrd="11" destOrd="0" presId="urn:microsoft.com/office/officeart/2005/8/layout/default"/>
    <dgm:cxn modelId="{CE7C01A4-804A-40C1-898A-BF53EFDF379F}" type="presParOf" srcId="{C8254451-4EFE-4D09-B6FE-C599C43C182E}" destId="{49C65BDA-8936-42EC-9519-AE003ECCD0A0}" srcOrd="12" destOrd="0" presId="urn:microsoft.com/office/officeart/2005/8/layout/default"/>
    <dgm:cxn modelId="{88EC8B5C-B86D-4E06-8002-061BBA7F8425}" type="presParOf" srcId="{C8254451-4EFE-4D09-B6FE-C599C43C182E}" destId="{0E40D8E4-ABDB-4327-B2E1-3F015D386FB0}" srcOrd="13" destOrd="0" presId="urn:microsoft.com/office/officeart/2005/8/layout/default"/>
    <dgm:cxn modelId="{07A3891B-7EB6-4292-AC41-818A68D91132}" type="presParOf" srcId="{C8254451-4EFE-4D09-B6FE-C599C43C182E}" destId="{B3AEA115-3539-4835-9127-BB0D028D9D5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D1E8F-5CF5-4D96-9695-1655330E5AA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31E720-1EA3-429E-98E7-6FECFDA45EA8}">
      <dgm:prSet/>
      <dgm:spPr/>
      <dgm:t>
        <a:bodyPr/>
        <a:lstStyle/>
        <a:p>
          <a:pPr>
            <a:defRPr cap="all"/>
          </a:pPr>
          <a:r>
            <a:rPr lang="en-US"/>
            <a:t>Quality Policy and Quality Objective </a:t>
          </a:r>
        </a:p>
      </dgm:t>
    </dgm:pt>
    <dgm:pt modelId="{157F7334-319B-40DA-8425-F07FD919F803}" type="parTrans" cxnId="{38DAB9E7-D551-48C4-832D-DEB48ED4CB72}">
      <dgm:prSet/>
      <dgm:spPr/>
      <dgm:t>
        <a:bodyPr/>
        <a:lstStyle/>
        <a:p>
          <a:endParaRPr lang="en-US"/>
        </a:p>
      </dgm:t>
    </dgm:pt>
    <dgm:pt modelId="{0FC2FF61-7470-41F3-8A97-B6DC089D05B8}" type="sibTrans" cxnId="{38DAB9E7-D551-48C4-832D-DEB48ED4CB72}">
      <dgm:prSet/>
      <dgm:spPr/>
      <dgm:t>
        <a:bodyPr/>
        <a:lstStyle/>
        <a:p>
          <a:endParaRPr lang="en-US"/>
        </a:p>
      </dgm:t>
    </dgm:pt>
    <dgm:pt modelId="{92C52E78-A4E2-4E22-AC55-49480777CEC8}">
      <dgm:prSet/>
      <dgm:spPr/>
      <dgm:t>
        <a:bodyPr/>
        <a:lstStyle/>
        <a:p>
          <a:pPr>
            <a:defRPr cap="all"/>
          </a:pPr>
          <a:r>
            <a:rPr lang="en-US"/>
            <a:t>Quality Team Meeting </a:t>
          </a:r>
        </a:p>
      </dgm:t>
    </dgm:pt>
    <dgm:pt modelId="{BF64FBF5-B10C-4CA6-93A9-360844C6508A}" type="parTrans" cxnId="{BF9B8BEB-C53A-493B-ABC2-2BBFB0F7DA0D}">
      <dgm:prSet/>
      <dgm:spPr/>
      <dgm:t>
        <a:bodyPr/>
        <a:lstStyle/>
        <a:p>
          <a:endParaRPr lang="en-US"/>
        </a:p>
      </dgm:t>
    </dgm:pt>
    <dgm:pt modelId="{BB1FCD46-4EDF-4C77-8EE0-59A5A5E26901}" type="sibTrans" cxnId="{BF9B8BEB-C53A-493B-ABC2-2BBFB0F7DA0D}">
      <dgm:prSet/>
      <dgm:spPr/>
      <dgm:t>
        <a:bodyPr/>
        <a:lstStyle/>
        <a:p>
          <a:endParaRPr lang="en-US"/>
        </a:p>
      </dgm:t>
    </dgm:pt>
    <dgm:pt modelId="{35C9750F-7B78-4F9B-B488-056745F10477}">
      <dgm:prSet/>
      <dgm:spPr/>
      <dgm:t>
        <a:bodyPr/>
        <a:lstStyle/>
        <a:p>
          <a:pPr>
            <a:defRPr cap="all"/>
          </a:pPr>
          <a:r>
            <a:rPr lang="en-US"/>
            <a:t>Policy for Maintaining Record</a:t>
          </a:r>
        </a:p>
      </dgm:t>
    </dgm:pt>
    <dgm:pt modelId="{C9C47F81-6465-4B91-9E9B-21E3B129B29C}" type="parTrans" cxnId="{EBF9F8DA-B755-4C11-8DB9-ED1136F5992F}">
      <dgm:prSet/>
      <dgm:spPr/>
      <dgm:t>
        <a:bodyPr/>
        <a:lstStyle/>
        <a:p>
          <a:endParaRPr lang="en-US"/>
        </a:p>
      </dgm:t>
    </dgm:pt>
    <dgm:pt modelId="{1FB0E7BF-E421-49BB-8E3E-06EA080085D0}" type="sibTrans" cxnId="{EBF9F8DA-B755-4C11-8DB9-ED1136F5992F}">
      <dgm:prSet/>
      <dgm:spPr/>
      <dgm:t>
        <a:bodyPr/>
        <a:lstStyle/>
        <a:p>
          <a:endParaRPr lang="en-US"/>
        </a:p>
      </dgm:t>
    </dgm:pt>
    <dgm:pt modelId="{98E424CF-5554-4EDE-8D02-1A4EDDB853BF}">
      <dgm:prSet/>
      <dgm:spPr/>
      <dgm:t>
        <a:bodyPr/>
        <a:lstStyle/>
        <a:p>
          <a:pPr>
            <a:defRPr cap="all"/>
          </a:pPr>
          <a:r>
            <a:rPr lang="en-US"/>
            <a:t>Referral Policy</a:t>
          </a:r>
        </a:p>
      </dgm:t>
    </dgm:pt>
    <dgm:pt modelId="{1592B0CB-3408-49D4-9F3E-C467DEBBBFDA}" type="parTrans" cxnId="{C2CC2F35-3CDE-47A1-B8AC-727D1447F387}">
      <dgm:prSet/>
      <dgm:spPr/>
      <dgm:t>
        <a:bodyPr/>
        <a:lstStyle/>
        <a:p>
          <a:endParaRPr lang="en-US"/>
        </a:p>
      </dgm:t>
    </dgm:pt>
    <dgm:pt modelId="{F5958D27-0255-4E1C-8624-E8B298988FC7}" type="sibTrans" cxnId="{C2CC2F35-3CDE-47A1-B8AC-727D1447F387}">
      <dgm:prSet/>
      <dgm:spPr/>
      <dgm:t>
        <a:bodyPr/>
        <a:lstStyle/>
        <a:p>
          <a:endParaRPr lang="en-US"/>
        </a:p>
      </dgm:t>
    </dgm:pt>
    <dgm:pt modelId="{15538CFB-3459-46E6-8EE0-4902CEC17A18}">
      <dgm:prSet/>
      <dgm:spPr/>
      <dgm:t>
        <a:bodyPr/>
        <a:lstStyle/>
        <a:p>
          <a:pPr>
            <a:defRPr cap="all"/>
          </a:pPr>
          <a:r>
            <a:rPr lang="en-US"/>
            <a:t>Last 3 month Indicators</a:t>
          </a:r>
        </a:p>
      </dgm:t>
    </dgm:pt>
    <dgm:pt modelId="{E9DAB2CC-BBFA-4FFB-8656-7F3694F0FB2E}" type="parTrans" cxnId="{20B821AF-02DC-4725-843F-65848CC7A5E9}">
      <dgm:prSet/>
      <dgm:spPr/>
      <dgm:t>
        <a:bodyPr/>
        <a:lstStyle/>
        <a:p>
          <a:endParaRPr lang="en-US"/>
        </a:p>
      </dgm:t>
    </dgm:pt>
    <dgm:pt modelId="{FFC95244-DA3E-4455-9FA3-7E74F4F76043}" type="sibTrans" cxnId="{20B821AF-02DC-4725-843F-65848CC7A5E9}">
      <dgm:prSet/>
      <dgm:spPr/>
      <dgm:t>
        <a:bodyPr/>
        <a:lstStyle/>
        <a:p>
          <a:endParaRPr lang="en-US"/>
        </a:p>
      </dgm:t>
    </dgm:pt>
    <dgm:pt modelId="{7BAA820B-856C-4278-8310-7A1B3AEE7020}">
      <dgm:prSet/>
      <dgm:spPr/>
      <dgm:t>
        <a:bodyPr/>
        <a:lstStyle/>
        <a:p>
          <a:pPr>
            <a:defRPr cap="all"/>
          </a:pPr>
          <a:r>
            <a:rPr lang="en-US"/>
            <a:t>BMW Authorisation Certificate</a:t>
          </a:r>
        </a:p>
      </dgm:t>
    </dgm:pt>
    <dgm:pt modelId="{E1302720-5D9A-45FC-B4D8-1ECEB83C61B4}" type="parTrans" cxnId="{BD7E0FAA-33E2-4C5A-8632-C62BEAC9A27E}">
      <dgm:prSet/>
      <dgm:spPr/>
      <dgm:t>
        <a:bodyPr/>
        <a:lstStyle/>
        <a:p>
          <a:endParaRPr lang="en-US"/>
        </a:p>
      </dgm:t>
    </dgm:pt>
    <dgm:pt modelId="{95482A34-BFC4-4D85-938A-D834C5FCFC2F}" type="sibTrans" cxnId="{BD7E0FAA-33E2-4C5A-8632-C62BEAC9A27E}">
      <dgm:prSet/>
      <dgm:spPr/>
      <dgm:t>
        <a:bodyPr/>
        <a:lstStyle/>
        <a:p>
          <a:endParaRPr lang="en-US"/>
        </a:p>
      </dgm:t>
    </dgm:pt>
    <dgm:pt modelId="{D3634A05-FE2B-4F82-8CD2-BC3CF9EB5E4D}">
      <dgm:prSet/>
      <dgm:spPr/>
      <dgm:t>
        <a:bodyPr/>
        <a:lstStyle/>
        <a:p>
          <a:pPr>
            <a:defRPr cap="all"/>
          </a:pPr>
          <a:r>
            <a:rPr lang="en-US"/>
            <a:t>Fire Compliance </a:t>
          </a:r>
        </a:p>
      </dgm:t>
    </dgm:pt>
    <dgm:pt modelId="{EE9EAE05-B1C0-41D4-9843-501B9B628845}" type="parTrans" cxnId="{0713B219-2E1D-4B7B-BCD0-0EE37D5C4CDD}">
      <dgm:prSet/>
      <dgm:spPr/>
      <dgm:t>
        <a:bodyPr/>
        <a:lstStyle/>
        <a:p>
          <a:endParaRPr lang="en-US"/>
        </a:p>
      </dgm:t>
    </dgm:pt>
    <dgm:pt modelId="{724D8279-A9B0-4405-8C37-274EAE98F18D}" type="sibTrans" cxnId="{0713B219-2E1D-4B7B-BCD0-0EE37D5C4CDD}">
      <dgm:prSet/>
      <dgm:spPr/>
      <dgm:t>
        <a:bodyPr/>
        <a:lstStyle/>
        <a:p>
          <a:endParaRPr lang="en-US"/>
        </a:p>
      </dgm:t>
    </dgm:pt>
    <dgm:pt modelId="{4553ED29-7D5E-41CA-A2BB-DBA7AA11921C}" type="pres">
      <dgm:prSet presAssocID="{1A4D1E8F-5CF5-4D96-9695-1655330E5AA2}" presName="root" presStyleCnt="0">
        <dgm:presLayoutVars>
          <dgm:dir/>
          <dgm:resizeHandles val="exact"/>
        </dgm:presLayoutVars>
      </dgm:prSet>
      <dgm:spPr/>
    </dgm:pt>
    <dgm:pt modelId="{C5F53FFB-F474-4A3D-941B-EF10E138CE9C}" type="pres">
      <dgm:prSet presAssocID="{1A31E720-1EA3-429E-98E7-6FECFDA45EA8}" presName="compNode" presStyleCnt="0"/>
      <dgm:spPr/>
    </dgm:pt>
    <dgm:pt modelId="{80B16440-C658-4BD6-A8A7-C589CF6E657D}" type="pres">
      <dgm:prSet presAssocID="{1A31E720-1EA3-429E-98E7-6FECFDA45EA8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79D9C1A-10BA-4899-9758-83037A945BFE}" type="pres">
      <dgm:prSet presAssocID="{1A31E720-1EA3-429E-98E7-6FECFDA45EA8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641C6F4-E495-4638-AE72-526FB93D7B4A}" type="pres">
      <dgm:prSet presAssocID="{1A31E720-1EA3-429E-98E7-6FECFDA45EA8}" presName="spaceRect" presStyleCnt="0"/>
      <dgm:spPr/>
    </dgm:pt>
    <dgm:pt modelId="{052A64CD-8D6D-49E1-BD4B-A2FC3D387AFE}" type="pres">
      <dgm:prSet presAssocID="{1A31E720-1EA3-429E-98E7-6FECFDA45EA8}" presName="textRect" presStyleLbl="revTx" presStyleIdx="0" presStyleCnt="7">
        <dgm:presLayoutVars>
          <dgm:chMax val="1"/>
          <dgm:chPref val="1"/>
        </dgm:presLayoutVars>
      </dgm:prSet>
      <dgm:spPr/>
    </dgm:pt>
    <dgm:pt modelId="{03AE68D0-AD6D-4A6C-85B1-6B473D8FFDCB}" type="pres">
      <dgm:prSet presAssocID="{0FC2FF61-7470-41F3-8A97-B6DC089D05B8}" presName="sibTrans" presStyleCnt="0"/>
      <dgm:spPr/>
    </dgm:pt>
    <dgm:pt modelId="{4655E117-FBFF-4B57-8091-1E7AF5169B88}" type="pres">
      <dgm:prSet presAssocID="{92C52E78-A4E2-4E22-AC55-49480777CEC8}" presName="compNode" presStyleCnt="0"/>
      <dgm:spPr/>
    </dgm:pt>
    <dgm:pt modelId="{ED8E38BA-19CF-495F-886E-BBD9C4FA4E3D}" type="pres">
      <dgm:prSet presAssocID="{92C52E78-A4E2-4E22-AC55-49480777CEC8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0E96129-3FB8-4F44-B90A-70F47BE1A7F6}" type="pres">
      <dgm:prSet presAssocID="{92C52E78-A4E2-4E22-AC55-49480777CEC8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93504C5-68F9-4774-A6D4-BA9386452AC4}" type="pres">
      <dgm:prSet presAssocID="{92C52E78-A4E2-4E22-AC55-49480777CEC8}" presName="spaceRect" presStyleCnt="0"/>
      <dgm:spPr/>
    </dgm:pt>
    <dgm:pt modelId="{7FF954BF-880F-4851-A819-BABDF35F1FBE}" type="pres">
      <dgm:prSet presAssocID="{92C52E78-A4E2-4E22-AC55-49480777CEC8}" presName="textRect" presStyleLbl="revTx" presStyleIdx="1" presStyleCnt="7">
        <dgm:presLayoutVars>
          <dgm:chMax val="1"/>
          <dgm:chPref val="1"/>
        </dgm:presLayoutVars>
      </dgm:prSet>
      <dgm:spPr/>
    </dgm:pt>
    <dgm:pt modelId="{A0FC1AC0-918D-4A96-AADB-74AC8619A55A}" type="pres">
      <dgm:prSet presAssocID="{BB1FCD46-4EDF-4C77-8EE0-59A5A5E26901}" presName="sibTrans" presStyleCnt="0"/>
      <dgm:spPr/>
    </dgm:pt>
    <dgm:pt modelId="{908952DD-C392-456C-8E05-DFF34C9F38F8}" type="pres">
      <dgm:prSet presAssocID="{35C9750F-7B78-4F9B-B488-056745F10477}" presName="compNode" presStyleCnt="0"/>
      <dgm:spPr/>
    </dgm:pt>
    <dgm:pt modelId="{6D0B8FB5-5104-4923-8615-7B96D441AC6B}" type="pres">
      <dgm:prSet presAssocID="{35C9750F-7B78-4F9B-B488-056745F10477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F67ABC73-AA10-4FD7-A03A-5B089CB33B81}" type="pres">
      <dgm:prSet presAssocID="{35C9750F-7B78-4F9B-B488-056745F10477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2CFC1EE-0EAA-4EC0-8DF4-66906FAF5247}" type="pres">
      <dgm:prSet presAssocID="{35C9750F-7B78-4F9B-B488-056745F10477}" presName="spaceRect" presStyleCnt="0"/>
      <dgm:spPr/>
    </dgm:pt>
    <dgm:pt modelId="{CC2AA5CB-0687-4421-94E1-E3A60FADE67F}" type="pres">
      <dgm:prSet presAssocID="{35C9750F-7B78-4F9B-B488-056745F10477}" presName="textRect" presStyleLbl="revTx" presStyleIdx="2" presStyleCnt="7">
        <dgm:presLayoutVars>
          <dgm:chMax val="1"/>
          <dgm:chPref val="1"/>
        </dgm:presLayoutVars>
      </dgm:prSet>
      <dgm:spPr/>
    </dgm:pt>
    <dgm:pt modelId="{6C395F6A-D0B7-4163-ACE3-B1942FBF76BF}" type="pres">
      <dgm:prSet presAssocID="{1FB0E7BF-E421-49BB-8E3E-06EA080085D0}" presName="sibTrans" presStyleCnt="0"/>
      <dgm:spPr/>
    </dgm:pt>
    <dgm:pt modelId="{658FE480-1B17-49AF-A1AE-D6E9D6B75F8E}" type="pres">
      <dgm:prSet presAssocID="{98E424CF-5554-4EDE-8D02-1A4EDDB853BF}" presName="compNode" presStyleCnt="0"/>
      <dgm:spPr/>
    </dgm:pt>
    <dgm:pt modelId="{FA6AE8CC-8FB1-4298-96DD-27A1899C299D}" type="pres">
      <dgm:prSet presAssocID="{98E424CF-5554-4EDE-8D02-1A4EDDB853BF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8585C53-D8C9-4A4A-AA91-47909B263D26}" type="pres">
      <dgm:prSet presAssocID="{98E424CF-5554-4EDE-8D02-1A4EDDB853BF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364F737-D87A-4D08-BAC4-9FB3664CA939}" type="pres">
      <dgm:prSet presAssocID="{98E424CF-5554-4EDE-8D02-1A4EDDB853BF}" presName="spaceRect" presStyleCnt="0"/>
      <dgm:spPr/>
    </dgm:pt>
    <dgm:pt modelId="{DFADCFBA-F1F6-4AC9-9A96-D329BF7D9FEC}" type="pres">
      <dgm:prSet presAssocID="{98E424CF-5554-4EDE-8D02-1A4EDDB853BF}" presName="textRect" presStyleLbl="revTx" presStyleIdx="3" presStyleCnt="7">
        <dgm:presLayoutVars>
          <dgm:chMax val="1"/>
          <dgm:chPref val="1"/>
        </dgm:presLayoutVars>
      </dgm:prSet>
      <dgm:spPr/>
    </dgm:pt>
    <dgm:pt modelId="{1828A294-2D25-42E6-BA92-612136107A30}" type="pres">
      <dgm:prSet presAssocID="{F5958D27-0255-4E1C-8624-E8B298988FC7}" presName="sibTrans" presStyleCnt="0"/>
      <dgm:spPr/>
    </dgm:pt>
    <dgm:pt modelId="{89A59F7D-76A1-4A28-B4E9-6CC5B312841B}" type="pres">
      <dgm:prSet presAssocID="{15538CFB-3459-46E6-8EE0-4902CEC17A18}" presName="compNode" presStyleCnt="0"/>
      <dgm:spPr/>
    </dgm:pt>
    <dgm:pt modelId="{15ED1F70-81CD-4E75-99F9-8C9296E56834}" type="pres">
      <dgm:prSet presAssocID="{15538CFB-3459-46E6-8EE0-4902CEC17A18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C15553E-B8BA-4FCD-B1F5-27526821418A}" type="pres">
      <dgm:prSet presAssocID="{15538CFB-3459-46E6-8EE0-4902CEC17A18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503FC01-F89A-4D3C-A36B-91636FAA2305}" type="pres">
      <dgm:prSet presAssocID="{15538CFB-3459-46E6-8EE0-4902CEC17A18}" presName="spaceRect" presStyleCnt="0"/>
      <dgm:spPr/>
    </dgm:pt>
    <dgm:pt modelId="{DD12B2F8-5BC5-4A9C-B426-37054B493CF3}" type="pres">
      <dgm:prSet presAssocID="{15538CFB-3459-46E6-8EE0-4902CEC17A18}" presName="textRect" presStyleLbl="revTx" presStyleIdx="4" presStyleCnt="7">
        <dgm:presLayoutVars>
          <dgm:chMax val="1"/>
          <dgm:chPref val="1"/>
        </dgm:presLayoutVars>
      </dgm:prSet>
      <dgm:spPr/>
    </dgm:pt>
    <dgm:pt modelId="{716BB27D-4904-4FC2-A379-92BD5C2E7E60}" type="pres">
      <dgm:prSet presAssocID="{FFC95244-DA3E-4455-9FA3-7E74F4F76043}" presName="sibTrans" presStyleCnt="0"/>
      <dgm:spPr/>
    </dgm:pt>
    <dgm:pt modelId="{33CFA6D0-10B7-43C2-8A73-A70674D1219A}" type="pres">
      <dgm:prSet presAssocID="{7BAA820B-856C-4278-8310-7A1B3AEE7020}" presName="compNode" presStyleCnt="0"/>
      <dgm:spPr/>
    </dgm:pt>
    <dgm:pt modelId="{73D11D77-596B-4659-8A99-85E61431A533}" type="pres">
      <dgm:prSet presAssocID="{7BAA820B-856C-4278-8310-7A1B3AEE7020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B0059374-5038-497E-B3E7-368D82C58A4F}" type="pres">
      <dgm:prSet presAssocID="{7BAA820B-856C-4278-8310-7A1B3AEE7020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DA5DA591-7C35-4F33-80F9-4E6687A892EC}" type="pres">
      <dgm:prSet presAssocID="{7BAA820B-856C-4278-8310-7A1B3AEE7020}" presName="spaceRect" presStyleCnt="0"/>
      <dgm:spPr/>
    </dgm:pt>
    <dgm:pt modelId="{2CE5B35E-1A05-479A-B034-B10F7867215B}" type="pres">
      <dgm:prSet presAssocID="{7BAA820B-856C-4278-8310-7A1B3AEE7020}" presName="textRect" presStyleLbl="revTx" presStyleIdx="5" presStyleCnt="7">
        <dgm:presLayoutVars>
          <dgm:chMax val="1"/>
          <dgm:chPref val="1"/>
        </dgm:presLayoutVars>
      </dgm:prSet>
      <dgm:spPr/>
    </dgm:pt>
    <dgm:pt modelId="{BDFD09C3-29F4-4D61-B43A-1EB68C24CEC0}" type="pres">
      <dgm:prSet presAssocID="{95482A34-BFC4-4D85-938A-D834C5FCFC2F}" presName="sibTrans" presStyleCnt="0"/>
      <dgm:spPr/>
    </dgm:pt>
    <dgm:pt modelId="{8D8ECF8D-EF33-4572-AD5A-9DD5CEB4900C}" type="pres">
      <dgm:prSet presAssocID="{D3634A05-FE2B-4F82-8CD2-BC3CF9EB5E4D}" presName="compNode" presStyleCnt="0"/>
      <dgm:spPr/>
    </dgm:pt>
    <dgm:pt modelId="{AD4217CF-CA27-4C10-87C2-BE6A446A6516}" type="pres">
      <dgm:prSet presAssocID="{D3634A05-FE2B-4F82-8CD2-BC3CF9EB5E4D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86C25B5-9018-4F07-AD66-E992D4E6F625}" type="pres">
      <dgm:prSet presAssocID="{D3634A05-FE2B-4F82-8CD2-BC3CF9EB5E4D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B16AA298-E7DF-4404-9976-272A497C9A48}" type="pres">
      <dgm:prSet presAssocID="{D3634A05-FE2B-4F82-8CD2-BC3CF9EB5E4D}" presName="spaceRect" presStyleCnt="0"/>
      <dgm:spPr/>
    </dgm:pt>
    <dgm:pt modelId="{7313E94D-9A67-4108-9DE4-A4B68E69C448}" type="pres">
      <dgm:prSet presAssocID="{D3634A05-FE2B-4F82-8CD2-BC3CF9EB5E4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0713B219-2E1D-4B7B-BCD0-0EE37D5C4CDD}" srcId="{1A4D1E8F-5CF5-4D96-9695-1655330E5AA2}" destId="{D3634A05-FE2B-4F82-8CD2-BC3CF9EB5E4D}" srcOrd="6" destOrd="0" parTransId="{EE9EAE05-B1C0-41D4-9843-501B9B628845}" sibTransId="{724D8279-A9B0-4405-8C37-274EAE98F18D}"/>
    <dgm:cxn modelId="{C2CC2F35-3CDE-47A1-B8AC-727D1447F387}" srcId="{1A4D1E8F-5CF5-4D96-9695-1655330E5AA2}" destId="{98E424CF-5554-4EDE-8D02-1A4EDDB853BF}" srcOrd="3" destOrd="0" parTransId="{1592B0CB-3408-49D4-9F3E-C467DEBBBFDA}" sibTransId="{F5958D27-0255-4E1C-8624-E8B298988FC7}"/>
    <dgm:cxn modelId="{ACA6103A-0A99-48FE-980B-3A87FB87E823}" type="presOf" srcId="{15538CFB-3459-46E6-8EE0-4902CEC17A18}" destId="{DD12B2F8-5BC5-4A9C-B426-37054B493CF3}" srcOrd="0" destOrd="0" presId="urn:microsoft.com/office/officeart/2018/5/layout/IconLeafLabelList"/>
    <dgm:cxn modelId="{202DD46A-9828-44CE-9CB9-34A3042BF487}" type="presOf" srcId="{92C52E78-A4E2-4E22-AC55-49480777CEC8}" destId="{7FF954BF-880F-4851-A819-BABDF35F1FBE}" srcOrd="0" destOrd="0" presId="urn:microsoft.com/office/officeart/2018/5/layout/IconLeafLabelList"/>
    <dgm:cxn modelId="{814C1780-71F2-41CF-A4B9-191B5041AE03}" type="presOf" srcId="{1A4D1E8F-5CF5-4D96-9695-1655330E5AA2}" destId="{4553ED29-7D5E-41CA-A2BB-DBA7AA11921C}" srcOrd="0" destOrd="0" presId="urn:microsoft.com/office/officeart/2018/5/layout/IconLeafLabelList"/>
    <dgm:cxn modelId="{2B98379D-0997-4D6F-A241-5008F31D8F5C}" type="presOf" srcId="{7BAA820B-856C-4278-8310-7A1B3AEE7020}" destId="{2CE5B35E-1A05-479A-B034-B10F7867215B}" srcOrd="0" destOrd="0" presId="urn:microsoft.com/office/officeart/2018/5/layout/IconLeafLabelList"/>
    <dgm:cxn modelId="{96DDEB9F-14F8-4CE7-B23B-5C3673B585EA}" type="presOf" srcId="{98E424CF-5554-4EDE-8D02-1A4EDDB853BF}" destId="{DFADCFBA-F1F6-4AC9-9A96-D329BF7D9FEC}" srcOrd="0" destOrd="0" presId="urn:microsoft.com/office/officeart/2018/5/layout/IconLeafLabelList"/>
    <dgm:cxn modelId="{BD7E0FAA-33E2-4C5A-8632-C62BEAC9A27E}" srcId="{1A4D1E8F-5CF5-4D96-9695-1655330E5AA2}" destId="{7BAA820B-856C-4278-8310-7A1B3AEE7020}" srcOrd="5" destOrd="0" parTransId="{E1302720-5D9A-45FC-B4D8-1ECEB83C61B4}" sibTransId="{95482A34-BFC4-4D85-938A-D834C5FCFC2F}"/>
    <dgm:cxn modelId="{751DA5AB-8918-4127-A15D-B5A9BF7564D4}" type="presOf" srcId="{35C9750F-7B78-4F9B-B488-056745F10477}" destId="{CC2AA5CB-0687-4421-94E1-E3A60FADE67F}" srcOrd="0" destOrd="0" presId="urn:microsoft.com/office/officeart/2018/5/layout/IconLeafLabelList"/>
    <dgm:cxn modelId="{20B821AF-02DC-4725-843F-65848CC7A5E9}" srcId="{1A4D1E8F-5CF5-4D96-9695-1655330E5AA2}" destId="{15538CFB-3459-46E6-8EE0-4902CEC17A18}" srcOrd="4" destOrd="0" parTransId="{E9DAB2CC-BBFA-4FFB-8656-7F3694F0FB2E}" sibTransId="{FFC95244-DA3E-4455-9FA3-7E74F4F76043}"/>
    <dgm:cxn modelId="{E77AA1B6-8D42-432A-BEA6-E2A670D04F95}" type="presOf" srcId="{1A31E720-1EA3-429E-98E7-6FECFDA45EA8}" destId="{052A64CD-8D6D-49E1-BD4B-A2FC3D387AFE}" srcOrd="0" destOrd="0" presId="urn:microsoft.com/office/officeart/2018/5/layout/IconLeafLabelList"/>
    <dgm:cxn modelId="{EBF9F8DA-B755-4C11-8DB9-ED1136F5992F}" srcId="{1A4D1E8F-5CF5-4D96-9695-1655330E5AA2}" destId="{35C9750F-7B78-4F9B-B488-056745F10477}" srcOrd="2" destOrd="0" parTransId="{C9C47F81-6465-4B91-9E9B-21E3B129B29C}" sibTransId="{1FB0E7BF-E421-49BB-8E3E-06EA080085D0}"/>
    <dgm:cxn modelId="{38DAB9E7-D551-48C4-832D-DEB48ED4CB72}" srcId="{1A4D1E8F-5CF5-4D96-9695-1655330E5AA2}" destId="{1A31E720-1EA3-429E-98E7-6FECFDA45EA8}" srcOrd="0" destOrd="0" parTransId="{157F7334-319B-40DA-8425-F07FD919F803}" sibTransId="{0FC2FF61-7470-41F3-8A97-B6DC089D05B8}"/>
    <dgm:cxn modelId="{BF9B8BEB-C53A-493B-ABC2-2BBFB0F7DA0D}" srcId="{1A4D1E8F-5CF5-4D96-9695-1655330E5AA2}" destId="{92C52E78-A4E2-4E22-AC55-49480777CEC8}" srcOrd="1" destOrd="0" parTransId="{BF64FBF5-B10C-4CA6-93A9-360844C6508A}" sibTransId="{BB1FCD46-4EDF-4C77-8EE0-59A5A5E26901}"/>
    <dgm:cxn modelId="{A7793CFC-DFFB-407A-AB7D-84E7BB033D4E}" type="presOf" srcId="{D3634A05-FE2B-4F82-8CD2-BC3CF9EB5E4D}" destId="{7313E94D-9A67-4108-9DE4-A4B68E69C448}" srcOrd="0" destOrd="0" presId="urn:microsoft.com/office/officeart/2018/5/layout/IconLeafLabelList"/>
    <dgm:cxn modelId="{0A985D03-A60A-4D9D-8B45-DF77A291F595}" type="presParOf" srcId="{4553ED29-7D5E-41CA-A2BB-DBA7AA11921C}" destId="{C5F53FFB-F474-4A3D-941B-EF10E138CE9C}" srcOrd="0" destOrd="0" presId="urn:microsoft.com/office/officeart/2018/5/layout/IconLeafLabelList"/>
    <dgm:cxn modelId="{7757DCCF-F42D-4848-BCDC-E9B3ACB2CD2A}" type="presParOf" srcId="{C5F53FFB-F474-4A3D-941B-EF10E138CE9C}" destId="{80B16440-C658-4BD6-A8A7-C589CF6E657D}" srcOrd="0" destOrd="0" presId="urn:microsoft.com/office/officeart/2018/5/layout/IconLeafLabelList"/>
    <dgm:cxn modelId="{2A6A1500-23F4-43B2-A500-2F42A7AEF658}" type="presParOf" srcId="{C5F53FFB-F474-4A3D-941B-EF10E138CE9C}" destId="{C79D9C1A-10BA-4899-9758-83037A945BFE}" srcOrd="1" destOrd="0" presId="urn:microsoft.com/office/officeart/2018/5/layout/IconLeafLabelList"/>
    <dgm:cxn modelId="{B54A81E6-52FA-404F-93EE-B8C077E57341}" type="presParOf" srcId="{C5F53FFB-F474-4A3D-941B-EF10E138CE9C}" destId="{6641C6F4-E495-4638-AE72-526FB93D7B4A}" srcOrd="2" destOrd="0" presId="urn:microsoft.com/office/officeart/2018/5/layout/IconLeafLabelList"/>
    <dgm:cxn modelId="{A2EDEFDF-3DE1-4DB5-85D5-0E2B9CC138D2}" type="presParOf" srcId="{C5F53FFB-F474-4A3D-941B-EF10E138CE9C}" destId="{052A64CD-8D6D-49E1-BD4B-A2FC3D387AFE}" srcOrd="3" destOrd="0" presId="urn:microsoft.com/office/officeart/2018/5/layout/IconLeafLabelList"/>
    <dgm:cxn modelId="{27C797DA-434F-489A-B013-C9B223E35D18}" type="presParOf" srcId="{4553ED29-7D5E-41CA-A2BB-DBA7AA11921C}" destId="{03AE68D0-AD6D-4A6C-85B1-6B473D8FFDCB}" srcOrd="1" destOrd="0" presId="urn:microsoft.com/office/officeart/2018/5/layout/IconLeafLabelList"/>
    <dgm:cxn modelId="{2F1F4911-5920-4C83-A201-D947BC461880}" type="presParOf" srcId="{4553ED29-7D5E-41CA-A2BB-DBA7AA11921C}" destId="{4655E117-FBFF-4B57-8091-1E7AF5169B88}" srcOrd="2" destOrd="0" presId="urn:microsoft.com/office/officeart/2018/5/layout/IconLeafLabelList"/>
    <dgm:cxn modelId="{3A2101B8-D308-45F9-83A3-80CB13B5FCB3}" type="presParOf" srcId="{4655E117-FBFF-4B57-8091-1E7AF5169B88}" destId="{ED8E38BA-19CF-495F-886E-BBD9C4FA4E3D}" srcOrd="0" destOrd="0" presId="urn:microsoft.com/office/officeart/2018/5/layout/IconLeafLabelList"/>
    <dgm:cxn modelId="{8563477B-A64D-459C-83CD-81A7557CA60C}" type="presParOf" srcId="{4655E117-FBFF-4B57-8091-1E7AF5169B88}" destId="{E0E96129-3FB8-4F44-B90A-70F47BE1A7F6}" srcOrd="1" destOrd="0" presId="urn:microsoft.com/office/officeart/2018/5/layout/IconLeafLabelList"/>
    <dgm:cxn modelId="{38CC233E-8E44-4AA1-B183-CB3E08002C42}" type="presParOf" srcId="{4655E117-FBFF-4B57-8091-1E7AF5169B88}" destId="{593504C5-68F9-4774-A6D4-BA9386452AC4}" srcOrd="2" destOrd="0" presId="urn:microsoft.com/office/officeart/2018/5/layout/IconLeafLabelList"/>
    <dgm:cxn modelId="{E8493099-2F67-4EF6-B885-171532AD0091}" type="presParOf" srcId="{4655E117-FBFF-4B57-8091-1E7AF5169B88}" destId="{7FF954BF-880F-4851-A819-BABDF35F1FBE}" srcOrd="3" destOrd="0" presId="urn:microsoft.com/office/officeart/2018/5/layout/IconLeafLabelList"/>
    <dgm:cxn modelId="{B57E6F1A-9AA4-488B-A896-5A491AEF02E7}" type="presParOf" srcId="{4553ED29-7D5E-41CA-A2BB-DBA7AA11921C}" destId="{A0FC1AC0-918D-4A96-AADB-74AC8619A55A}" srcOrd="3" destOrd="0" presId="urn:microsoft.com/office/officeart/2018/5/layout/IconLeafLabelList"/>
    <dgm:cxn modelId="{E7C83044-9273-41C8-95E5-1B3F4062D84E}" type="presParOf" srcId="{4553ED29-7D5E-41CA-A2BB-DBA7AA11921C}" destId="{908952DD-C392-456C-8E05-DFF34C9F38F8}" srcOrd="4" destOrd="0" presId="urn:microsoft.com/office/officeart/2018/5/layout/IconLeafLabelList"/>
    <dgm:cxn modelId="{E27523E6-D80A-4594-B3AA-FF39E94E706D}" type="presParOf" srcId="{908952DD-C392-456C-8E05-DFF34C9F38F8}" destId="{6D0B8FB5-5104-4923-8615-7B96D441AC6B}" srcOrd="0" destOrd="0" presId="urn:microsoft.com/office/officeart/2018/5/layout/IconLeafLabelList"/>
    <dgm:cxn modelId="{B965EC04-E415-46CF-9B53-29E0408DD60F}" type="presParOf" srcId="{908952DD-C392-456C-8E05-DFF34C9F38F8}" destId="{F67ABC73-AA10-4FD7-A03A-5B089CB33B81}" srcOrd="1" destOrd="0" presId="urn:microsoft.com/office/officeart/2018/5/layout/IconLeafLabelList"/>
    <dgm:cxn modelId="{DBE9AC7B-30C1-48D4-8078-DC7E08359F43}" type="presParOf" srcId="{908952DD-C392-456C-8E05-DFF34C9F38F8}" destId="{42CFC1EE-0EAA-4EC0-8DF4-66906FAF5247}" srcOrd="2" destOrd="0" presId="urn:microsoft.com/office/officeart/2018/5/layout/IconLeafLabelList"/>
    <dgm:cxn modelId="{1666C5D0-D99A-4E1C-ACC3-8D305C737618}" type="presParOf" srcId="{908952DD-C392-456C-8E05-DFF34C9F38F8}" destId="{CC2AA5CB-0687-4421-94E1-E3A60FADE67F}" srcOrd="3" destOrd="0" presId="urn:microsoft.com/office/officeart/2018/5/layout/IconLeafLabelList"/>
    <dgm:cxn modelId="{B7CA9A89-C3EF-4BF7-B74E-FEC16891B1F5}" type="presParOf" srcId="{4553ED29-7D5E-41CA-A2BB-DBA7AA11921C}" destId="{6C395F6A-D0B7-4163-ACE3-B1942FBF76BF}" srcOrd="5" destOrd="0" presId="urn:microsoft.com/office/officeart/2018/5/layout/IconLeafLabelList"/>
    <dgm:cxn modelId="{A5E59761-B773-4B9F-86A3-EDD164ED8008}" type="presParOf" srcId="{4553ED29-7D5E-41CA-A2BB-DBA7AA11921C}" destId="{658FE480-1B17-49AF-A1AE-D6E9D6B75F8E}" srcOrd="6" destOrd="0" presId="urn:microsoft.com/office/officeart/2018/5/layout/IconLeafLabelList"/>
    <dgm:cxn modelId="{945C697D-90A3-4D81-A24B-D83F9B148076}" type="presParOf" srcId="{658FE480-1B17-49AF-A1AE-D6E9D6B75F8E}" destId="{FA6AE8CC-8FB1-4298-96DD-27A1899C299D}" srcOrd="0" destOrd="0" presId="urn:microsoft.com/office/officeart/2018/5/layout/IconLeafLabelList"/>
    <dgm:cxn modelId="{04199770-A300-47C3-BECB-11A422C730B3}" type="presParOf" srcId="{658FE480-1B17-49AF-A1AE-D6E9D6B75F8E}" destId="{18585C53-D8C9-4A4A-AA91-47909B263D26}" srcOrd="1" destOrd="0" presId="urn:microsoft.com/office/officeart/2018/5/layout/IconLeafLabelList"/>
    <dgm:cxn modelId="{F043E33F-4E2E-4397-A71E-F70AB6826184}" type="presParOf" srcId="{658FE480-1B17-49AF-A1AE-D6E9D6B75F8E}" destId="{3364F737-D87A-4D08-BAC4-9FB3664CA939}" srcOrd="2" destOrd="0" presId="urn:microsoft.com/office/officeart/2018/5/layout/IconLeafLabelList"/>
    <dgm:cxn modelId="{93437C0F-08AF-418A-A064-439A87D97DE1}" type="presParOf" srcId="{658FE480-1B17-49AF-A1AE-D6E9D6B75F8E}" destId="{DFADCFBA-F1F6-4AC9-9A96-D329BF7D9FEC}" srcOrd="3" destOrd="0" presId="urn:microsoft.com/office/officeart/2018/5/layout/IconLeafLabelList"/>
    <dgm:cxn modelId="{47AFADD5-0527-4ABD-BB95-37AFB30CC1FE}" type="presParOf" srcId="{4553ED29-7D5E-41CA-A2BB-DBA7AA11921C}" destId="{1828A294-2D25-42E6-BA92-612136107A30}" srcOrd="7" destOrd="0" presId="urn:microsoft.com/office/officeart/2018/5/layout/IconLeafLabelList"/>
    <dgm:cxn modelId="{F6FC5C8A-2C8F-4987-89B1-84C01892FB62}" type="presParOf" srcId="{4553ED29-7D5E-41CA-A2BB-DBA7AA11921C}" destId="{89A59F7D-76A1-4A28-B4E9-6CC5B312841B}" srcOrd="8" destOrd="0" presId="urn:microsoft.com/office/officeart/2018/5/layout/IconLeafLabelList"/>
    <dgm:cxn modelId="{4C6DFB70-05C3-4FC2-B643-3153C238BF62}" type="presParOf" srcId="{89A59F7D-76A1-4A28-B4E9-6CC5B312841B}" destId="{15ED1F70-81CD-4E75-99F9-8C9296E56834}" srcOrd="0" destOrd="0" presId="urn:microsoft.com/office/officeart/2018/5/layout/IconLeafLabelList"/>
    <dgm:cxn modelId="{04BF9AC5-BD37-4FA3-8A1A-BF3B1FA10552}" type="presParOf" srcId="{89A59F7D-76A1-4A28-B4E9-6CC5B312841B}" destId="{4C15553E-B8BA-4FCD-B1F5-27526821418A}" srcOrd="1" destOrd="0" presId="urn:microsoft.com/office/officeart/2018/5/layout/IconLeafLabelList"/>
    <dgm:cxn modelId="{9FE2C56C-1EAE-43AA-8B32-4791CCAA748A}" type="presParOf" srcId="{89A59F7D-76A1-4A28-B4E9-6CC5B312841B}" destId="{F503FC01-F89A-4D3C-A36B-91636FAA2305}" srcOrd="2" destOrd="0" presId="urn:microsoft.com/office/officeart/2018/5/layout/IconLeafLabelList"/>
    <dgm:cxn modelId="{2240C689-B891-40D9-A0B2-75BE6968574F}" type="presParOf" srcId="{89A59F7D-76A1-4A28-B4E9-6CC5B312841B}" destId="{DD12B2F8-5BC5-4A9C-B426-37054B493CF3}" srcOrd="3" destOrd="0" presId="urn:microsoft.com/office/officeart/2018/5/layout/IconLeafLabelList"/>
    <dgm:cxn modelId="{06385CC3-D275-4300-9896-110BD8DBA74E}" type="presParOf" srcId="{4553ED29-7D5E-41CA-A2BB-DBA7AA11921C}" destId="{716BB27D-4904-4FC2-A379-92BD5C2E7E60}" srcOrd="9" destOrd="0" presId="urn:microsoft.com/office/officeart/2018/5/layout/IconLeafLabelList"/>
    <dgm:cxn modelId="{7C71C8EE-A2F1-48FA-961D-31A8279D71AE}" type="presParOf" srcId="{4553ED29-7D5E-41CA-A2BB-DBA7AA11921C}" destId="{33CFA6D0-10B7-43C2-8A73-A70674D1219A}" srcOrd="10" destOrd="0" presId="urn:microsoft.com/office/officeart/2018/5/layout/IconLeafLabelList"/>
    <dgm:cxn modelId="{87F8A52E-287D-43EB-8C0F-526DADFBCDFC}" type="presParOf" srcId="{33CFA6D0-10B7-43C2-8A73-A70674D1219A}" destId="{73D11D77-596B-4659-8A99-85E61431A533}" srcOrd="0" destOrd="0" presId="urn:microsoft.com/office/officeart/2018/5/layout/IconLeafLabelList"/>
    <dgm:cxn modelId="{7804C4FD-FE5B-4531-AD92-A43BE2F730E4}" type="presParOf" srcId="{33CFA6D0-10B7-43C2-8A73-A70674D1219A}" destId="{B0059374-5038-497E-B3E7-368D82C58A4F}" srcOrd="1" destOrd="0" presId="urn:microsoft.com/office/officeart/2018/5/layout/IconLeafLabelList"/>
    <dgm:cxn modelId="{6C38DA06-531A-4776-9C8B-51D5DF372238}" type="presParOf" srcId="{33CFA6D0-10B7-43C2-8A73-A70674D1219A}" destId="{DA5DA591-7C35-4F33-80F9-4E6687A892EC}" srcOrd="2" destOrd="0" presId="urn:microsoft.com/office/officeart/2018/5/layout/IconLeafLabelList"/>
    <dgm:cxn modelId="{384F4407-34FE-447D-9060-846E70F8A041}" type="presParOf" srcId="{33CFA6D0-10B7-43C2-8A73-A70674D1219A}" destId="{2CE5B35E-1A05-479A-B034-B10F7867215B}" srcOrd="3" destOrd="0" presId="urn:microsoft.com/office/officeart/2018/5/layout/IconLeafLabelList"/>
    <dgm:cxn modelId="{18FC50AC-7A30-4DFE-AA38-B8AF62D464E7}" type="presParOf" srcId="{4553ED29-7D5E-41CA-A2BB-DBA7AA11921C}" destId="{BDFD09C3-29F4-4D61-B43A-1EB68C24CEC0}" srcOrd="11" destOrd="0" presId="urn:microsoft.com/office/officeart/2018/5/layout/IconLeafLabelList"/>
    <dgm:cxn modelId="{FDC4C7FA-AC19-43B8-B601-CDA26AA73BB3}" type="presParOf" srcId="{4553ED29-7D5E-41CA-A2BB-DBA7AA11921C}" destId="{8D8ECF8D-EF33-4572-AD5A-9DD5CEB4900C}" srcOrd="12" destOrd="0" presId="urn:microsoft.com/office/officeart/2018/5/layout/IconLeafLabelList"/>
    <dgm:cxn modelId="{3A8E5D74-DFE4-4386-A5AB-3DB7B6732075}" type="presParOf" srcId="{8D8ECF8D-EF33-4572-AD5A-9DD5CEB4900C}" destId="{AD4217CF-CA27-4C10-87C2-BE6A446A6516}" srcOrd="0" destOrd="0" presId="urn:microsoft.com/office/officeart/2018/5/layout/IconLeafLabelList"/>
    <dgm:cxn modelId="{B91F88C1-C671-440C-B95F-35CDA0D6E440}" type="presParOf" srcId="{8D8ECF8D-EF33-4572-AD5A-9DD5CEB4900C}" destId="{D86C25B5-9018-4F07-AD66-E992D4E6F625}" srcOrd="1" destOrd="0" presId="urn:microsoft.com/office/officeart/2018/5/layout/IconLeafLabelList"/>
    <dgm:cxn modelId="{659644FA-8B71-47C8-883C-BC0739F41060}" type="presParOf" srcId="{8D8ECF8D-EF33-4572-AD5A-9DD5CEB4900C}" destId="{B16AA298-E7DF-4404-9976-272A497C9A48}" srcOrd="2" destOrd="0" presId="urn:microsoft.com/office/officeart/2018/5/layout/IconLeafLabelList"/>
    <dgm:cxn modelId="{C5F88E32-38A4-49D0-9248-32AC6B15C111}" type="presParOf" srcId="{8D8ECF8D-EF33-4572-AD5A-9DD5CEB4900C}" destId="{7313E94D-9A67-4108-9DE4-A4B68E69C44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053CBD-CA8F-4105-99FE-0A2E5D48B6E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88F173E-8EC0-4345-90EF-015B153FCB0D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OPD register/ </a:t>
          </a:r>
          <a:r>
            <a:rPr lang="hi-IN" b="0" i="0" dirty="0" err="1"/>
            <a:t>ओपीडी</a:t>
          </a:r>
          <a:r>
            <a:rPr lang="hi-IN" b="0" i="0" dirty="0"/>
            <a:t> रजिस्टर</a:t>
          </a:r>
          <a:endParaRPr lang="en-IN" dirty="0"/>
        </a:p>
      </dgm:t>
    </dgm:pt>
    <dgm:pt modelId="{0853C4BB-58C7-4FEA-A8A8-AA98A296A864}" type="parTrans" cxnId="{69B22EF8-9F00-49DC-BB5A-BC1AB0982226}">
      <dgm:prSet/>
      <dgm:spPr/>
      <dgm:t>
        <a:bodyPr/>
        <a:lstStyle/>
        <a:p>
          <a:endParaRPr lang="en-IN"/>
        </a:p>
      </dgm:t>
    </dgm:pt>
    <dgm:pt modelId="{0250594F-5494-4693-9294-7046D69204BE}" type="sibTrans" cxnId="{69B22EF8-9F00-49DC-BB5A-BC1AB0982226}">
      <dgm:prSet/>
      <dgm:spPr/>
      <dgm:t>
        <a:bodyPr/>
        <a:lstStyle/>
        <a:p>
          <a:endParaRPr lang="en-IN"/>
        </a:p>
      </dgm:t>
    </dgm:pt>
    <dgm:pt modelId="{076CDA2B-9EAB-4C70-85F7-F0B462D6997F}">
      <dgm:prSet/>
      <dgm:spPr/>
      <dgm:t>
        <a:bodyPr/>
        <a:lstStyle/>
        <a:p>
          <a:r>
            <a:rPr lang="en-US" dirty="0"/>
            <a:t>Laboratory register/ </a:t>
          </a:r>
          <a:r>
            <a:rPr lang="hi-IN" b="0" i="0" dirty="0"/>
            <a:t>प्रयोगशाला रजिस्टर</a:t>
          </a:r>
          <a:endParaRPr lang="en-US" dirty="0"/>
        </a:p>
      </dgm:t>
    </dgm:pt>
    <dgm:pt modelId="{783723C9-36E2-4844-AD8E-6405AE62F599}" type="parTrans" cxnId="{B01653EC-3955-4F2F-859E-6463E6F20837}">
      <dgm:prSet/>
      <dgm:spPr/>
      <dgm:t>
        <a:bodyPr/>
        <a:lstStyle/>
        <a:p>
          <a:endParaRPr lang="en-IN"/>
        </a:p>
      </dgm:t>
    </dgm:pt>
    <dgm:pt modelId="{A0F61D25-FE74-45AB-8D51-2E3A649C9C49}" type="sibTrans" cxnId="{B01653EC-3955-4F2F-859E-6463E6F20837}">
      <dgm:prSet/>
      <dgm:spPr/>
      <dgm:t>
        <a:bodyPr/>
        <a:lstStyle/>
        <a:p>
          <a:endParaRPr lang="en-IN"/>
        </a:p>
      </dgm:t>
    </dgm:pt>
    <dgm:pt modelId="{3E297E10-8114-4146-AFCB-BBBED12E2366}">
      <dgm:prSet/>
      <dgm:spPr/>
      <dgm:t>
        <a:bodyPr/>
        <a:lstStyle/>
        <a:p>
          <a:r>
            <a:rPr lang="en-US" dirty="0"/>
            <a:t>Drug Stock Register/ </a:t>
          </a:r>
          <a:r>
            <a:rPr lang="hi-IN" b="0" i="0" dirty="0"/>
            <a:t>दवा स्टॉक रजिस्टर</a:t>
          </a:r>
          <a:endParaRPr lang="en-IN" dirty="0"/>
        </a:p>
      </dgm:t>
    </dgm:pt>
    <dgm:pt modelId="{EFA3236D-63E4-4B5F-8C98-767FAC7464C9}" type="parTrans" cxnId="{1E6FC872-9910-4706-8085-2F37995E75E9}">
      <dgm:prSet/>
      <dgm:spPr/>
      <dgm:t>
        <a:bodyPr/>
        <a:lstStyle/>
        <a:p>
          <a:endParaRPr lang="en-IN"/>
        </a:p>
      </dgm:t>
    </dgm:pt>
    <dgm:pt modelId="{0DE90C53-6142-46F2-B009-6B560B2A1F61}" type="sibTrans" cxnId="{1E6FC872-9910-4706-8085-2F37995E75E9}">
      <dgm:prSet/>
      <dgm:spPr/>
      <dgm:t>
        <a:bodyPr/>
        <a:lstStyle/>
        <a:p>
          <a:endParaRPr lang="en-IN"/>
        </a:p>
      </dgm:t>
    </dgm:pt>
    <dgm:pt modelId="{85FB3C40-404E-4A99-BCD8-AD38AC419AC5}">
      <dgm:prSet/>
      <dgm:spPr/>
      <dgm:t>
        <a:bodyPr/>
        <a:lstStyle/>
        <a:p>
          <a:r>
            <a:rPr lang="en-IN" dirty="0"/>
            <a:t>Bio Medical Waste Register/ </a:t>
          </a:r>
          <a:r>
            <a:rPr lang="hi-IN" b="0" i="0" dirty="0" err="1"/>
            <a:t>जैव</a:t>
          </a:r>
          <a:r>
            <a:rPr lang="hi-IN" b="0" i="0" dirty="0"/>
            <a:t> चिकित्सा अपशिष्ट रजिस्टर</a:t>
          </a:r>
          <a:endParaRPr lang="en-IN" dirty="0"/>
        </a:p>
      </dgm:t>
    </dgm:pt>
    <dgm:pt modelId="{E8507721-BB7F-420E-9037-CE7614FA5014}" type="parTrans" cxnId="{28761EF4-0B9D-4A29-8D13-C5A39AEA6339}">
      <dgm:prSet/>
      <dgm:spPr/>
      <dgm:t>
        <a:bodyPr/>
        <a:lstStyle/>
        <a:p>
          <a:endParaRPr lang="en-IN"/>
        </a:p>
      </dgm:t>
    </dgm:pt>
    <dgm:pt modelId="{D5866DBE-FA80-484C-B6E9-03F94EA87A80}" type="sibTrans" cxnId="{28761EF4-0B9D-4A29-8D13-C5A39AEA6339}">
      <dgm:prSet/>
      <dgm:spPr/>
      <dgm:t>
        <a:bodyPr/>
        <a:lstStyle/>
        <a:p>
          <a:endParaRPr lang="en-IN"/>
        </a:p>
      </dgm:t>
    </dgm:pt>
    <dgm:pt modelId="{18A660B1-E063-42B6-8875-D6AA1F914063}">
      <dgm:prSet/>
      <dgm:spPr/>
      <dgm:t>
        <a:bodyPr/>
        <a:lstStyle/>
        <a:p>
          <a:r>
            <a:rPr lang="en-IN" dirty="0"/>
            <a:t>Training Register/ </a:t>
          </a:r>
          <a:r>
            <a:rPr lang="hi-IN" b="0" i="0" dirty="0"/>
            <a:t>प्रशिक्षण रजिस्टर</a:t>
          </a:r>
          <a:endParaRPr lang="en-IN" dirty="0"/>
        </a:p>
      </dgm:t>
    </dgm:pt>
    <dgm:pt modelId="{E9D221DE-042E-4A66-83C3-8ACAFAFC8378}" type="parTrans" cxnId="{19E559B5-CB61-47D5-B7B8-2E14F112ACAD}">
      <dgm:prSet/>
      <dgm:spPr/>
      <dgm:t>
        <a:bodyPr/>
        <a:lstStyle/>
        <a:p>
          <a:endParaRPr lang="en-IN"/>
        </a:p>
      </dgm:t>
    </dgm:pt>
    <dgm:pt modelId="{883A9A7E-B7C0-4F22-AF9F-1C809220D3E7}" type="sibTrans" cxnId="{19E559B5-CB61-47D5-B7B8-2E14F112ACAD}">
      <dgm:prSet/>
      <dgm:spPr/>
      <dgm:t>
        <a:bodyPr/>
        <a:lstStyle/>
        <a:p>
          <a:endParaRPr lang="en-IN"/>
        </a:p>
      </dgm:t>
    </dgm:pt>
    <dgm:pt modelId="{934EC579-7FD6-4EC9-8E90-FEE8C2F6A2AD}">
      <dgm:prSet/>
      <dgm:spPr/>
      <dgm:t>
        <a:bodyPr/>
        <a:lstStyle/>
        <a:p>
          <a:r>
            <a:rPr lang="en-IN" dirty="0"/>
            <a:t>Complaint Management Register/ </a:t>
          </a:r>
          <a:r>
            <a:rPr lang="hi-IN" b="0" i="0" dirty="0"/>
            <a:t>शिकायत प्रबंधन रजिस्टर</a:t>
          </a:r>
          <a:endParaRPr lang="en-IN" dirty="0"/>
        </a:p>
      </dgm:t>
    </dgm:pt>
    <dgm:pt modelId="{B9AE90B1-7DDF-4609-A3B4-C18B08E6BD43}" type="parTrans" cxnId="{1C8A2168-2D46-43B9-AABF-E1BC0C02154B}">
      <dgm:prSet/>
      <dgm:spPr/>
      <dgm:t>
        <a:bodyPr/>
        <a:lstStyle/>
        <a:p>
          <a:endParaRPr lang="en-IN"/>
        </a:p>
      </dgm:t>
    </dgm:pt>
    <dgm:pt modelId="{EA129018-6950-4B2A-8E6E-C153148723CE}" type="sibTrans" cxnId="{1C8A2168-2D46-43B9-AABF-E1BC0C02154B}">
      <dgm:prSet/>
      <dgm:spPr/>
      <dgm:t>
        <a:bodyPr/>
        <a:lstStyle/>
        <a:p>
          <a:endParaRPr lang="en-IN"/>
        </a:p>
      </dgm:t>
    </dgm:pt>
    <dgm:pt modelId="{23714A2A-18B2-49C4-BD07-92179F7F4ECE}">
      <dgm:prSet/>
      <dgm:spPr/>
      <dgm:t>
        <a:bodyPr/>
        <a:lstStyle/>
        <a:p>
          <a:r>
            <a:rPr lang="en-IN" dirty="0"/>
            <a:t>Quality Team Meeting Register/ </a:t>
          </a:r>
          <a:r>
            <a:rPr lang="hi-IN" b="0" i="0" dirty="0"/>
            <a:t>गुणवत्ता टीम बैठक रजिस्टर</a:t>
          </a:r>
          <a:endParaRPr lang="en-US" dirty="0"/>
        </a:p>
      </dgm:t>
    </dgm:pt>
    <dgm:pt modelId="{F09A6288-0BE2-4E34-95E5-9E0A382E1C55}" type="parTrans" cxnId="{87AEF9D7-C984-455F-8797-A700597945A2}">
      <dgm:prSet/>
      <dgm:spPr/>
      <dgm:t>
        <a:bodyPr/>
        <a:lstStyle/>
        <a:p>
          <a:endParaRPr lang="en-IN"/>
        </a:p>
      </dgm:t>
    </dgm:pt>
    <dgm:pt modelId="{10AC32AA-8DAD-4DAB-B4E5-A154909EC32B}" type="sibTrans" cxnId="{87AEF9D7-C984-455F-8797-A700597945A2}">
      <dgm:prSet/>
      <dgm:spPr/>
      <dgm:t>
        <a:bodyPr/>
        <a:lstStyle/>
        <a:p>
          <a:endParaRPr lang="en-IN"/>
        </a:p>
      </dgm:t>
    </dgm:pt>
    <dgm:pt modelId="{942CC232-0A45-44B0-B70D-833A9D662E6A}" type="pres">
      <dgm:prSet presAssocID="{9F053CBD-CA8F-4105-99FE-0A2E5D48B6EE}" presName="diagram" presStyleCnt="0">
        <dgm:presLayoutVars>
          <dgm:dir/>
          <dgm:resizeHandles val="exact"/>
        </dgm:presLayoutVars>
      </dgm:prSet>
      <dgm:spPr/>
    </dgm:pt>
    <dgm:pt modelId="{AC5BC2DA-490B-451E-AB09-030AE86CF4C5}" type="pres">
      <dgm:prSet presAssocID="{288F173E-8EC0-4345-90EF-015B153FCB0D}" presName="node" presStyleLbl="node1" presStyleIdx="0" presStyleCnt="7">
        <dgm:presLayoutVars>
          <dgm:bulletEnabled val="1"/>
        </dgm:presLayoutVars>
      </dgm:prSet>
      <dgm:spPr/>
    </dgm:pt>
    <dgm:pt modelId="{289E3509-975B-4F5E-B47D-E0AAA6981BD1}" type="pres">
      <dgm:prSet presAssocID="{0250594F-5494-4693-9294-7046D69204BE}" presName="sibTrans" presStyleCnt="0"/>
      <dgm:spPr/>
    </dgm:pt>
    <dgm:pt modelId="{8DFA6C38-6797-42CF-8BF8-9F596DC499FB}" type="pres">
      <dgm:prSet presAssocID="{076CDA2B-9EAB-4C70-85F7-F0B462D6997F}" presName="node" presStyleLbl="node1" presStyleIdx="1" presStyleCnt="7">
        <dgm:presLayoutVars>
          <dgm:bulletEnabled val="1"/>
        </dgm:presLayoutVars>
      </dgm:prSet>
      <dgm:spPr/>
    </dgm:pt>
    <dgm:pt modelId="{DC66A682-A514-443B-95CF-5EF493F1F33E}" type="pres">
      <dgm:prSet presAssocID="{A0F61D25-FE74-45AB-8D51-2E3A649C9C49}" presName="sibTrans" presStyleCnt="0"/>
      <dgm:spPr/>
    </dgm:pt>
    <dgm:pt modelId="{5F906641-C9A9-49D6-9D54-255903228D3C}" type="pres">
      <dgm:prSet presAssocID="{3E297E10-8114-4146-AFCB-BBBED12E2366}" presName="node" presStyleLbl="node1" presStyleIdx="2" presStyleCnt="7">
        <dgm:presLayoutVars>
          <dgm:bulletEnabled val="1"/>
        </dgm:presLayoutVars>
      </dgm:prSet>
      <dgm:spPr/>
    </dgm:pt>
    <dgm:pt modelId="{DC6E46C3-067F-4F7B-BB95-2EBCF912DE3A}" type="pres">
      <dgm:prSet presAssocID="{0DE90C53-6142-46F2-B009-6B560B2A1F61}" presName="sibTrans" presStyleCnt="0"/>
      <dgm:spPr/>
    </dgm:pt>
    <dgm:pt modelId="{AF2A943B-1C12-4944-B159-E36762DBAF71}" type="pres">
      <dgm:prSet presAssocID="{85FB3C40-404E-4A99-BCD8-AD38AC419AC5}" presName="node" presStyleLbl="node1" presStyleIdx="3" presStyleCnt="7">
        <dgm:presLayoutVars>
          <dgm:bulletEnabled val="1"/>
        </dgm:presLayoutVars>
      </dgm:prSet>
      <dgm:spPr/>
    </dgm:pt>
    <dgm:pt modelId="{805D8D3D-DDEF-4559-AA93-F1CECE8219AD}" type="pres">
      <dgm:prSet presAssocID="{D5866DBE-FA80-484C-B6E9-03F94EA87A80}" presName="sibTrans" presStyleCnt="0"/>
      <dgm:spPr/>
    </dgm:pt>
    <dgm:pt modelId="{BDAA310C-ABB3-41E3-96D2-82F743316E9D}" type="pres">
      <dgm:prSet presAssocID="{18A660B1-E063-42B6-8875-D6AA1F914063}" presName="node" presStyleLbl="node1" presStyleIdx="4" presStyleCnt="7">
        <dgm:presLayoutVars>
          <dgm:bulletEnabled val="1"/>
        </dgm:presLayoutVars>
      </dgm:prSet>
      <dgm:spPr/>
    </dgm:pt>
    <dgm:pt modelId="{ED113046-88C5-4932-B774-3001966CAB36}" type="pres">
      <dgm:prSet presAssocID="{883A9A7E-B7C0-4F22-AF9F-1C809220D3E7}" presName="sibTrans" presStyleCnt="0"/>
      <dgm:spPr/>
    </dgm:pt>
    <dgm:pt modelId="{16F59AB9-F340-4771-9E78-86F11E5295DD}" type="pres">
      <dgm:prSet presAssocID="{934EC579-7FD6-4EC9-8E90-FEE8C2F6A2AD}" presName="node" presStyleLbl="node1" presStyleIdx="5" presStyleCnt="7">
        <dgm:presLayoutVars>
          <dgm:bulletEnabled val="1"/>
        </dgm:presLayoutVars>
      </dgm:prSet>
      <dgm:spPr/>
    </dgm:pt>
    <dgm:pt modelId="{42F9F02D-01BF-45BD-83EF-F822280CDB7D}" type="pres">
      <dgm:prSet presAssocID="{EA129018-6950-4B2A-8E6E-C153148723CE}" presName="sibTrans" presStyleCnt="0"/>
      <dgm:spPr/>
    </dgm:pt>
    <dgm:pt modelId="{A79EFCB3-22D2-4392-B63E-4C7EDA410F93}" type="pres">
      <dgm:prSet presAssocID="{23714A2A-18B2-49C4-BD07-92179F7F4ECE}" presName="node" presStyleLbl="node1" presStyleIdx="6" presStyleCnt="7">
        <dgm:presLayoutVars>
          <dgm:bulletEnabled val="1"/>
        </dgm:presLayoutVars>
      </dgm:prSet>
      <dgm:spPr/>
    </dgm:pt>
  </dgm:ptLst>
  <dgm:cxnLst>
    <dgm:cxn modelId="{3AC89D36-8155-401F-B4A1-8799017E71D3}" type="presOf" srcId="{9F053CBD-CA8F-4105-99FE-0A2E5D48B6EE}" destId="{942CC232-0A45-44B0-B70D-833A9D662E6A}" srcOrd="0" destOrd="0" presId="urn:microsoft.com/office/officeart/2005/8/layout/default"/>
    <dgm:cxn modelId="{4D4CCF5B-4014-417B-93F8-E929C6D94FC9}" type="presOf" srcId="{18A660B1-E063-42B6-8875-D6AA1F914063}" destId="{BDAA310C-ABB3-41E3-96D2-82F743316E9D}" srcOrd="0" destOrd="0" presId="urn:microsoft.com/office/officeart/2005/8/layout/default"/>
    <dgm:cxn modelId="{1C8A2168-2D46-43B9-AABF-E1BC0C02154B}" srcId="{9F053CBD-CA8F-4105-99FE-0A2E5D48B6EE}" destId="{934EC579-7FD6-4EC9-8E90-FEE8C2F6A2AD}" srcOrd="5" destOrd="0" parTransId="{B9AE90B1-7DDF-4609-A3B4-C18B08E6BD43}" sibTransId="{EA129018-6950-4B2A-8E6E-C153148723CE}"/>
    <dgm:cxn modelId="{98399A68-0858-4618-8A71-0F5C5AC0C705}" type="presOf" srcId="{85FB3C40-404E-4A99-BCD8-AD38AC419AC5}" destId="{AF2A943B-1C12-4944-B159-E36762DBAF71}" srcOrd="0" destOrd="0" presId="urn:microsoft.com/office/officeart/2005/8/layout/default"/>
    <dgm:cxn modelId="{6ECDA04D-ABD3-4C6F-8381-1E094C2F552E}" type="presOf" srcId="{288F173E-8EC0-4345-90EF-015B153FCB0D}" destId="{AC5BC2DA-490B-451E-AB09-030AE86CF4C5}" srcOrd="0" destOrd="0" presId="urn:microsoft.com/office/officeart/2005/8/layout/default"/>
    <dgm:cxn modelId="{1E6FC872-9910-4706-8085-2F37995E75E9}" srcId="{9F053CBD-CA8F-4105-99FE-0A2E5D48B6EE}" destId="{3E297E10-8114-4146-AFCB-BBBED12E2366}" srcOrd="2" destOrd="0" parTransId="{EFA3236D-63E4-4B5F-8C98-767FAC7464C9}" sibTransId="{0DE90C53-6142-46F2-B009-6B560B2A1F61}"/>
    <dgm:cxn modelId="{A1858A53-3331-40DD-B6CD-6646955827E2}" type="presOf" srcId="{3E297E10-8114-4146-AFCB-BBBED12E2366}" destId="{5F906641-C9A9-49D6-9D54-255903228D3C}" srcOrd="0" destOrd="0" presId="urn:microsoft.com/office/officeart/2005/8/layout/default"/>
    <dgm:cxn modelId="{19E559B5-CB61-47D5-B7B8-2E14F112ACAD}" srcId="{9F053CBD-CA8F-4105-99FE-0A2E5D48B6EE}" destId="{18A660B1-E063-42B6-8875-D6AA1F914063}" srcOrd="4" destOrd="0" parTransId="{E9D221DE-042E-4A66-83C3-8ACAFAFC8378}" sibTransId="{883A9A7E-B7C0-4F22-AF9F-1C809220D3E7}"/>
    <dgm:cxn modelId="{87AEF9D7-C984-455F-8797-A700597945A2}" srcId="{9F053CBD-CA8F-4105-99FE-0A2E5D48B6EE}" destId="{23714A2A-18B2-49C4-BD07-92179F7F4ECE}" srcOrd="6" destOrd="0" parTransId="{F09A6288-0BE2-4E34-95E5-9E0A382E1C55}" sibTransId="{10AC32AA-8DAD-4DAB-B4E5-A154909EC32B}"/>
    <dgm:cxn modelId="{FFA5FFD9-3242-49F2-A968-6550CFE79E4B}" type="presOf" srcId="{076CDA2B-9EAB-4C70-85F7-F0B462D6997F}" destId="{8DFA6C38-6797-42CF-8BF8-9F596DC499FB}" srcOrd="0" destOrd="0" presId="urn:microsoft.com/office/officeart/2005/8/layout/default"/>
    <dgm:cxn modelId="{453C1FDC-A901-4556-850E-A5E54C8FA3CB}" type="presOf" srcId="{23714A2A-18B2-49C4-BD07-92179F7F4ECE}" destId="{A79EFCB3-22D2-4392-B63E-4C7EDA410F93}" srcOrd="0" destOrd="0" presId="urn:microsoft.com/office/officeart/2005/8/layout/default"/>
    <dgm:cxn modelId="{B01653EC-3955-4F2F-859E-6463E6F20837}" srcId="{9F053CBD-CA8F-4105-99FE-0A2E5D48B6EE}" destId="{076CDA2B-9EAB-4C70-85F7-F0B462D6997F}" srcOrd="1" destOrd="0" parTransId="{783723C9-36E2-4844-AD8E-6405AE62F599}" sibTransId="{A0F61D25-FE74-45AB-8D51-2E3A649C9C49}"/>
    <dgm:cxn modelId="{53FD5CED-93B0-468D-AE75-3B94BCF1ADAD}" type="presOf" srcId="{934EC579-7FD6-4EC9-8E90-FEE8C2F6A2AD}" destId="{16F59AB9-F340-4771-9E78-86F11E5295DD}" srcOrd="0" destOrd="0" presId="urn:microsoft.com/office/officeart/2005/8/layout/default"/>
    <dgm:cxn modelId="{28761EF4-0B9D-4A29-8D13-C5A39AEA6339}" srcId="{9F053CBD-CA8F-4105-99FE-0A2E5D48B6EE}" destId="{85FB3C40-404E-4A99-BCD8-AD38AC419AC5}" srcOrd="3" destOrd="0" parTransId="{E8507721-BB7F-420E-9037-CE7614FA5014}" sibTransId="{D5866DBE-FA80-484C-B6E9-03F94EA87A80}"/>
    <dgm:cxn modelId="{69B22EF8-9F00-49DC-BB5A-BC1AB0982226}" srcId="{9F053CBD-CA8F-4105-99FE-0A2E5D48B6EE}" destId="{288F173E-8EC0-4345-90EF-015B153FCB0D}" srcOrd="0" destOrd="0" parTransId="{0853C4BB-58C7-4FEA-A8A8-AA98A296A864}" sibTransId="{0250594F-5494-4693-9294-7046D69204BE}"/>
    <dgm:cxn modelId="{48F1ED0B-F70A-4F48-82C6-026AF7245753}" type="presParOf" srcId="{942CC232-0A45-44B0-B70D-833A9D662E6A}" destId="{AC5BC2DA-490B-451E-AB09-030AE86CF4C5}" srcOrd="0" destOrd="0" presId="urn:microsoft.com/office/officeart/2005/8/layout/default"/>
    <dgm:cxn modelId="{D0AD88AE-B04B-4E3B-93F6-7F7A1428C4EB}" type="presParOf" srcId="{942CC232-0A45-44B0-B70D-833A9D662E6A}" destId="{289E3509-975B-4F5E-B47D-E0AAA6981BD1}" srcOrd="1" destOrd="0" presId="urn:microsoft.com/office/officeart/2005/8/layout/default"/>
    <dgm:cxn modelId="{CBAA4E82-C511-455B-9D89-7B6181AA0883}" type="presParOf" srcId="{942CC232-0A45-44B0-B70D-833A9D662E6A}" destId="{8DFA6C38-6797-42CF-8BF8-9F596DC499FB}" srcOrd="2" destOrd="0" presId="urn:microsoft.com/office/officeart/2005/8/layout/default"/>
    <dgm:cxn modelId="{174B4CD1-92C1-43BB-BCBF-C7C276BBCD9A}" type="presParOf" srcId="{942CC232-0A45-44B0-B70D-833A9D662E6A}" destId="{DC66A682-A514-443B-95CF-5EF493F1F33E}" srcOrd="3" destOrd="0" presId="urn:microsoft.com/office/officeart/2005/8/layout/default"/>
    <dgm:cxn modelId="{03573831-77EC-419A-BE8B-1CFAC9C349B8}" type="presParOf" srcId="{942CC232-0A45-44B0-B70D-833A9D662E6A}" destId="{5F906641-C9A9-49D6-9D54-255903228D3C}" srcOrd="4" destOrd="0" presId="urn:microsoft.com/office/officeart/2005/8/layout/default"/>
    <dgm:cxn modelId="{CC43E148-3D7B-4CC6-85C2-65B276007836}" type="presParOf" srcId="{942CC232-0A45-44B0-B70D-833A9D662E6A}" destId="{DC6E46C3-067F-4F7B-BB95-2EBCF912DE3A}" srcOrd="5" destOrd="0" presId="urn:microsoft.com/office/officeart/2005/8/layout/default"/>
    <dgm:cxn modelId="{A9DC45E6-6B4C-43E1-9FB6-6CA161062DAC}" type="presParOf" srcId="{942CC232-0A45-44B0-B70D-833A9D662E6A}" destId="{AF2A943B-1C12-4944-B159-E36762DBAF71}" srcOrd="6" destOrd="0" presId="urn:microsoft.com/office/officeart/2005/8/layout/default"/>
    <dgm:cxn modelId="{650605B2-EF8B-416F-9E20-265DEA7B68B6}" type="presParOf" srcId="{942CC232-0A45-44B0-B70D-833A9D662E6A}" destId="{805D8D3D-DDEF-4559-AA93-F1CECE8219AD}" srcOrd="7" destOrd="0" presId="urn:microsoft.com/office/officeart/2005/8/layout/default"/>
    <dgm:cxn modelId="{06CA4BD6-DC6E-43C8-B3AA-6D8BAA27B5A8}" type="presParOf" srcId="{942CC232-0A45-44B0-B70D-833A9D662E6A}" destId="{BDAA310C-ABB3-41E3-96D2-82F743316E9D}" srcOrd="8" destOrd="0" presId="urn:microsoft.com/office/officeart/2005/8/layout/default"/>
    <dgm:cxn modelId="{18720DC3-199D-4468-85B0-AA786AFD0D6B}" type="presParOf" srcId="{942CC232-0A45-44B0-B70D-833A9D662E6A}" destId="{ED113046-88C5-4932-B774-3001966CAB36}" srcOrd="9" destOrd="0" presId="urn:microsoft.com/office/officeart/2005/8/layout/default"/>
    <dgm:cxn modelId="{14FB11E0-B4D0-4322-B50F-5E27C4D62B2E}" type="presParOf" srcId="{942CC232-0A45-44B0-B70D-833A9D662E6A}" destId="{16F59AB9-F340-4771-9E78-86F11E5295DD}" srcOrd="10" destOrd="0" presId="urn:microsoft.com/office/officeart/2005/8/layout/default"/>
    <dgm:cxn modelId="{A49FF031-342F-4C1C-A594-1D1B47DBAB31}" type="presParOf" srcId="{942CC232-0A45-44B0-B70D-833A9D662E6A}" destId="{42F9F02D-01BF-45BD-83EF-F822280CDB7D}" srcOrd="11" destOrd="0" presId="urn:microsoft.com/office/officeart/2005/8/layout/default"/>
    <dgm:cxn modelId="{CE58DFA5-4858-4057-B54D-2CD3A7B5AAA7}" type="presParOf" srcId="{942CC232-0A45-44B0-B70D-833A9D662E6A}" destId="{A79EFCB3-22D2-4392-B63E-4C7EDA410F9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6D450-971A-4B4F-ADA1-0889C5A9564B}">
      <dsp:nvSpPr>
        <dsp:cNvPr id="0" name=""/>
        <dsp:cNvSpPr/>
      </dsp:nvSpPr>
      <dsp:spPr>
        <a:xfrm>
          <a:off x="0" y="1173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9E1F0-9632-4E83-9F9E-B0EBA17F636D}">
      <dsp:nvSpPr>
        <dsp:cNvPr id="0" name=""/>
        <dsp:cNvSpPr/>
      </dsp:nvSpPr>
      <dsp:spPr>
        <a:xfrm>
          <a:off x="245129" y="184229"/>
          <a:ext cx="445690" cy="4456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4FB91-7235-48B9-ACE5-ACB036166F8A}">
      <dsp:nvSpPr>
        <dsp:cNvPr id="0" name=""/>
        <dsp:cNvSpPr/>
      </dsp:nvSpPr>
      <dsp:spPr>
        <a:xfrm>
          <a:off x="935949" y="190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Importance of Documentation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 </a:t>
          </a:r>
        </a:p>
      </dsp:txBody>
      <dsp:txXfrm>
        <a:off x="935949" y="1901"/>
        <a:ext cx="5365651" cy="810345"/>
      </dsp:txXfrm>
    </dsp:sp>
    <dsp:sp modelId="{386F7895-B2C6-41A3-9D6D-99BE11D3FCED}">
      <dsp:nvSpPr>
        <dsp:cNvPr id="0" name=""/>
        <dsp:cNvSpPr/>
      </dsp:nvSpPr>
      <dsp:spPr>
        <a:xfrm>
          <a:off x="0" y="1014833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74AA1-EAC8-441E-85D3-68B7F598EECC}">
      <dsp:nvSpPr>
        <dsp:cNvPr id="0" name=""/>
        <dsp:cNvSpPr/>
      </dsp:nvSpPr>
      <dsp:spPr>
        <a:xfrm>
          <a:off x="245129" y="1197161"/>
          <a:ext cx="445690" cy="44569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FC58F-9F56-4749-95E2-6495A2620926}">
      <dsp:nvSpPr>
        <dsp:cNvPr id="0" name=""/>
        <dsp:cNvSpPr/>
      </dsp:nvSpPr>
      <dsp:spPr>
        <a:xfrm>
          <a:off x="935949" y="1014833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Level of Documentation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 </a:t>
          </a:r>
        </a:p>
      </dsp:txBody>
      <dsp:txXfrm>
        <a:off x="935949" y="1014833"/>
        <a:ext cx="5365651" cy="810345"/>
      </dsp:txXfrm>
    </dsp:sp>
    <dsp:sp modelId="{313B3964-94AD-4CFE-A84C-4AA4011C9830}">
      <dsp:nvSpPr>
        <dsp:cNvPr id="0" name=""/>
        <dsp:cNvSpPr/>
      </dsp:nvSpPr>
      <dsp:spPr>
        <a:xfrm>
          <a:off x="0" y="2027765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BA38A-7558-4367-B448-18EF76FE7137}">
      <dsp:nvSpPr>
        <dsp:cNvPr id="0" name=""/>
        <dsp:cNvSpPr/>
      </dsp:nvSpPr>
      <dsp:spPr>
        <a:xfrm>
          <a:off x="245129" y="2210093"/>
          <a:ext cx="445690" cy="445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DCA32-7212-454D-838C-EFFEE9163762}">
      <dsp:nvSpPr>
        <dsp:cNvPr id="0" name=""/>
        <dsp:cNvSpPr/>
      </dsp:nvSpPr>
      <dsp:spPr>
        <a:xfrm>
          <a:off x="935949" y="2027765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Difference between document and record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 </a:t>
          </a:r>
        </a:p>
      </dsp:txBody>
      <dsp:txXfrm>
        <a:off x="935949" y="2027765"/>
        <a:ext cx="5365651" cy="810345"/>
      </dsp:txXfrm>
    </dsp:sp>
    <dsp:sp modelId="{74ABE22E-2B4E-4439-9F57-34F449B1536B}">
      <dsp:nvSpPr>
        <dsp:cNvPr id="0" name=""/>
        <dsp:cNvSpPr/>
      </dsp:nvSpPr>
      <dsp:spPr>
        <a:xfrm>
          <a:off x="0" y="3040697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CE3D7-840A-42D1-A740-09802436A2B2}">
      <dsp:nvSpPr>
        <dsp:cNvPr id="0" name=""/>
        <dsp:cNvSpPr/>
      </dsp:nvSpPr>
      <dsp:spPr>
        <a:xfrm>
          <a:off x="245129" y="3223025"/>
          <a:ext cx="445690" cy="44569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B3643-1AC3-4DA7-A33B-5735A61AA0B7}">
      <dsp:nvSpPr>
        <dsp:cNvPr id="0" name=""/>
        <dsp:cNvSpPr/>
      </dsp:nvSpPr>
      <dsp:spPr>
        <a:xfrm>
          <a:off x="935949" y="3040697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Control of Document and Record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935949" y="3040697"/>
        <a:ext cx="5365651" cy="810345"/>
      </dsp:txXfrm>
    </dsp:sp>
    <dsp:sp modelId="{A72A62EE-5B6F-477E-8D01-447AB90559BE}">
      <dsp:nvSpPr>
        <dsp:cNvPr id="0" name=""/>
        <dsp:cNvSpPr/>
      </dsp:nvSpPr>
      <dsp:spPr>
        <a:xfrm>
          <a:off x="0" y="4053629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84BC8-CA96-4719-8881-D2C375748656}">
      <dsp:nvSpPr>
        <dsp:cNvPr id="0" name=""/>
        <dsp:cNvSpPr/>
      </dsp:nvSpPr>
      <dsp:spPr>
        <a:xfrm>
          <a:off x="245129" y="4235957"/>
          <a:ext cx="445690" cy="44569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05D6C-4E4D-493A-86F1-60DC1890685A}">
      <dsp:nvSpPr>
        <dsp:cNvPr id="0" name=""/>
        <dsp:cNvSpPr/>
      </dsp:nvSpPr>
      <dsp:spPr>
        <a:xfrm>
          <a:off x="935949" y="4053629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Documentation for NQAS Certification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 </a:t>
          </a:r>
        </a:p>
      </dsp:txBody>
      <dsp:txXfrm>
        <a:off x="935949" y="4053629"/>
        <a:ext cx="5365651" cy="810345"/>
      </dsp:txXfrm>
    </dsp:sp>
    <dsp:sp modelId="{CB7DED31-BAE9-4395-B4AC-5621A7EF0B0F}">
      <dsp:nvSpPr>
        <dsp:cNvPr id="0" name=""/>
        <dsp:cNvSpPr/>
      </dsp:nvSpPr>
      <dsp:spPr>
        <a:xfrm>
          <a:off x="0" y="506656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7B13F-24CC-45A2-98C3-A538034ACD06}">
      <dsp:nvSpPr>
        <dsp:cNvPr id="0" name=""/>
        <dsp:cNvSpPr/>
      </dsp:nvSpPr>
      <dsp:spPr>
        <a:xfrm>
          <a:off x="245129" y="5248889"/>
          <a:ext cx="445690" cy="44569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2CE98-7E1D-4684-B574-2501BA02EA23}">
      <dsp:nvSpPr>
        <dsp:cNvPr id="0" name=""/>
        <dsp:cNvSpPr/>
      </dsp:nvSpPr>
      <dsp:spPr>
        <a:xfrm>
          <a:off x="935949" y="506656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Formats for Reference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 </a:t>
          </a:r>
        </a:p>
      </dsp:txBody>
      <dsp:txXfrm>
        <a:off x="935949" y="5066561"/>
        <a:ext cx="5365651" cy="810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C52A-9048-452A-B8F7-93438B775732}">
      <dsp:nvSpPr>
        <dsp:cNvPr id="0" name=""/>
        <dsp:cNvSpPr/>
      </dsp:nvSpPr>
      <dsp:spPr>
        <a:xfrm>
          <a:off x="1223226" y="1769"/>
          <a:ext cx="2586789" cy="1552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Continuity of care/ </a:t>
          </a:r>
          <a:r>
            <a:rPr lang="hi-IN" sz="2000" kern="1200" dirty="0"/>
            <a:t>देखभाल की निरंतरता</a:t>
          </a:r>
          <a:endParaRPr lang="en-IN" sz="2000" kern="1200" dirty="0"/>
        </a:p>
      </dsp:txBody>
      <dsp:txXfrm>
        <a:off x="1223226" y="1769"/>
        <a:ext cx="2586789" cy="1552073"/>
      </dsp:txXfrm>
    </dsp:sp>
    <dsp:sp modelId="{00465B12-16FE-4D59-BCDB-B0BCCD20D6A1}">
      <dsp:nvSpPr>
        <dsp:cNvPr id="0" name=""/>
        <dsp:cNvSpPr/>
      </dsp:nvSpPr>
      <dsp:spPr>
        <a:xfrm>
          <a:off x="4068694" y="1769"/>
          <a:ext cx="2586789" cy="1552073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Improved Patient safety and Quality/ </a:t>
          </a:r>
          <a:r>
            <a:rPr lang="hi-IN" sz="2000" kern="1200"/>
            <a:t>रोगी सुरक्षा और गुणवत्ता सुधार</a:t>
          </a:r>
          <a:endParaRPr lang="en-US" sz="2000" kern="1200" dirty="0"/>
        </a:p>
      </dsp:txBody>
      <dsp:txXfrm>
        <a:off x="4068694" y="1769"/>
        <a:ext cx="2586789" cy="1552073"/>
      </dsp:txXfrm>
    </dsp:sp>
    <dsp:sp modelId="{F89B660B-5CF5-4B6F-9023-0D0B2C23E1C2}">
      <dsp:nvSpPr>
        <dsp:cNvPr id="0" name=""/>
        <dsp:cNvSpPr/>
      </dsp:nvSpPr>
      <dsp:spPr>
        <a:xfrm>
          <a:off x="6914162" y="1769"/>
          <a:ext cx="2586789" cy="1552073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Legal Protection/ </a:t>
          </a:r>
          <a:r>
            <a:rPr lang="hi-IN" sz="2000" kern="1200" dirty="0"/>
            <a:t>कानूनी सुरक्षा</a:t>
          </a:r>
          <a:endParaRPr lang="en-US" sz="2000" kern="1200" dirty="0"/>
        </a:p>
      </dsp:txBody>
      <dsp:txXfrm>
        <a:off x="6914162" y="1769"/>
        <a:ext cx="2586789" cy="1552073"/>
      </dsp:txXfrm>
    </dsp:sp>
    <dsp:sp modelId="{BD95C8FB-44D1-474F-889D-BF52E474F931}">
      <dsp:nvSpPr>
        <dsp:cNvPr id="0" name=""/>
        <dsp:cNvSpPr/>
      </dsp:nvSpPr>
      <dsp:spPr>
        <a:xfrm>
          <a:off x="1223226" y="1812521"/>
          <a:ext cx="2586789" cy="1552073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Regulatory Compliance/ </a:t>
          </a:r>
          <a:r>
            <a:rPr lang="hi-IN" sz="2000" kern="1200"/>
            <a:t>नियामक अनुपालन</a:t>
          </a:r>
          <a:endParaRPr lang="en-US" sz="2000" kern="1200" dirty="0"/>
        </a:p>
      </dsp:txBody>
      <dsp:txXfrm>
        <a:off x="1223226" y="1812521"/>
        <a:ext cx="2586789" cy="1552073"/>
      </dsp:txXfrm>
    </dsp:sp>
    <dsp:sp modelId="{B97D227C-7969-4FF9-949E-38BD59097BFF}">
      <dsp:nvSpPr>
        <dsp:cNvPr id="0" name=""/>
        <dsp:cNvSpPr/>
      </dsp:nvSpPr>
      <dsp:spPr>
        <a:xfrm>
          <a:off x="4068694" y="1812521"/>
          <a:ext cx="2586789" cy="1552073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Effective communication/ </a:t>
          </a:r>
          <a:r>
            <a:rPr lang="hi-IN" sz="2000" kern="1200"/>
            <a:t>प्रभावी संचार</a:t>
          </a:r>
          <a:endParaRPr lang="en-US" sz="2000" kern="1200" dirty="0"/>
        </a:p>
      </dsp:txBody>
      <dsp:txXfrm>
        <a:off x="4068694" y="1812521"/>
        <a:ext cx="2586789" cy="1552073"/>
      </dsp:txXfrm>
    </dsp:sp>
    <dsp:sp modelId="{56D6D0FF-580F-4776-A063-F8F1944AB69C}">
      <dsp:nvSpPr>
        <dsp:cNvPr id="0" name=""/>
        <dsp:cNvSpPr/>
      </dsp:nvSpPr>
      <dsp:spPr>
        <a:xfrm>
          <a:off x="6914162" y="1812521"/>
          <a:ext cx="2586789" cy="1552073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Financial Reimbursement/ </a:t>
          </a:r>
          <a:r>
            <a:rPr lang="hi-IN" sz="2000" kern="1200"/>
            <a:t>वित्तीय वापसी</a:t>
          </a:r>
          <a:endParaRPr lang="en-US" sz="2000" kern="1200" dirty="0"/>
        </a:p>
      </dsp:txBody>
      <dsp:txXfrm>
        <a:off x="6914162" y="1812521"/>
        <a:ext cx="2586789" cy="1552073"/>
      </dsp:txXfrm>
    </dsp:sp>
    <dsp:sp modelId="{49C65BDA-8936-42EC-9519-AE003ECCD0A0}">
      <dsp:nvSpPr>
        <dsp:cNvPr id="0" name=""/>
        <dsp:cNvSpPr/>
      </dsp:nvSpPr>
      <dsp:spPr>
        <a:xfrm>
          <a:off x="2516621" y="3511524"/>
          <a:ext cx="2845467" cy="1552073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Performance Evaluation and Training/ </a:t>
          </a:r>
          <a:r>
            <a:rPr lang="hi-IN" sz="2000" kern="1200" dirty="0"/>
            <a:t>प्रदर्शन मूल्यांकन और प्रशिक्षण</a:t>
          </a:r>
          <a:endParaRPr lang="en-US" sz="2000" kern="1200" dirty="0"/>
        </a:p>
      </dsp:txBody>
      <dsp:txXfrm>
        <a:off x="2516621" y="3511524"/>
        <a:ext cx="2845467" cy="1552073"/>
      </dsp:txXfrm>
    </dsp:sp>
    <dsp:sp modelId="{B3AEA115-3539-4835-9127-BB0D028D9D55}">
      <dsp:nvSpPr>
        <dsp:cNvPr id="0" name=""/>
        <dsp:cNvSpPr/>
      </dsp:nvSpPr>
      <dsp:spPr>
        <a:xfrm>
          <a:off x="5620767" y="3511524"/>
          <a:ext cx="2586789" cy="155207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Preservation and Accessibility/ </a:t>
          </a:r>
          <a:r>
            <a:rPr lang="hi-IN" sz="2000" kern="1200" dirty="0"/>
            <a:t>सुरक्षा और संभाव्य पहुँच</a:t>
          </a:r>
          <a:endParaRPr lang="en-IN" sz="2000" kern="1200" dirty="0"/>
        </a:p>
      </dsp:txBody>
      <dsp:txXfrm>
        <a:off x="5620767" y="3511524"/>
        <a:ext cx="2586789" cy="1552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16440-C658-4BD6-A8A7-C589CF6E657D}">
      <dsp:nvSpPr>
        <dsp:cNvPr id="0" name=""/>
        <dsp:cNvSpPr/>
      </dsp:nvSpPr>
      <dsp:spPr>
        <a:xfrm>
          <a:off x="949746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D9C1A-10BA-4899-9758-83037A945BFE}">
      <dsp:nvSpPr>
        <dsp:cNvPr id="0" name=""/>
        <dsp:cNvSpPr/>
      </dsp:nvSpPr>
      <dsp:spPr>
        <a:xfrm>
          <a:off x="1130730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A64CD-8D6D-49E1-BD4B-A2FC3D387AFE}">
      <dsp:nvSpPr>
        <dsp:cNvPr id="0" name=""/>
        <dsp:cNvSpPr/>
      </dsp:nvSpPr>
      <dsp:spPr>
        <a:xfrm>
          <a:off x="678269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Quality Policy and Quality Objective </a:t>
          </a:r>
        </a:p>
      </dsp:txBody>
      <dsp:txXfrm>
        <a:off x="678269" y="1113804"/>
        <a:ext cx="1392187" cy="556875"/>
      </dsp:txXfrm>
    </dsp:sp>
    <dsp:sp modelId="{ED8E38BA-19CF-495F-886E-BBD9C4FA4E3D}">
      <dsp:nvSpPr>
        <dsp:cNvPr id="0" name=""/>
        <dsp:cNvSpPr/>
      </dsp:nvSpPr>
      <dsp:spPr>
        <a:xfrm>
          <a:off x="2585566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96129-3FB8-4F44-B90A-70F47BE1A7F6}">
      <dsp:nvSpPr>
        <dsp:cNvPr id="0" name=""/>
        <dsp:cNvSpPr/>
      </dsp:nvSpPr>
      <dsp:spPr>
        <a:xfrm>
          <a:off x="2766551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54BF-880F-4851-A819-BABDF35F1FBE}">
      <dsp:nvSpPr>
        <dsp:cNvPr id="0" name=""/>
        <dsp:cNvSpPr/>
      </dsp:nvSpPr>
      <dsp:spPr>
        <a:xfrm>
          <a:off x="2314090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Quality Team Meeting </a:t>
          </a:r>
        </a:p>
      </dsp:txBody>
      <dsp:txXfrm>
        <a:off x="2314090" y="1113804"/>
        <a:ext cx="1392187" cy="556875"/>
      </dsp:txXfrm>
    </dsp:sp>
    <dsp:sp modelId="{6D0B8FB5-5104-4923-8615-7B96D441AC6B}">
      <dsp:nvSpPr>
        <dsp:cNvPr id="0" name=""/>
        <dsp:cNvSpPr/>
      </dsp:nvSpPr>
      <dsp:spPr>
        <a:xfrm>
          <a:off x="4221387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ABC73-AA10-4FD7-A03A-5B089CB33B81}">
      <dsp:nvSpPr>
        <dsp:cNvPr id="0" name=""/>
        <dsp:cNvSpPr/>
      </dsp:nvSpPr>
      <dsp:spPr>
        <a:xfrm>
          <a:off x="4402371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AA5CB-0687-4421-94E1-E3A60FADE67F}">
      <dsp:nvSpPr>
        <dsp:cNvPr id="0" name=""/>
        <dsp:cNvSpPr/>
      </dsp:nvSpPr>
      <dsp:spPr>
        <a:xfrm>
          <a:off x="3949910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Policy for Maintaining Record</a:t>
          </a:r>
        </a:p>
      </dsp:txBody>
      <dsp:txXfrm>
        <a:off x="3949910" y="1113804"/>
        <a:ext cx="1392187" cy="556875"/>
      </dsp:txXfrm>
    </dsp:sp>
    <dsp:sp modelId="{FA6AE8CC-8FB1-4298-96DD-27A1899C299D}">
      <dsp:nvSpPr>
        <dsp:cNvPr id="0" name=""/>
        <dsp:cNvSpPr/>
      </dsp:nvSpPr>
      <dsp:spPr>
        <a:xfrm>
          <a:off x="5857207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85C53-D8C9-4A4A-AA91-47909B263D26}">
      <dsp:nvSpPr>
        <dsp:cNvPr id="0" name=""/>
        <dsp:cNvSpPr/>
      </dsp:nvSpPr>
      <dsp:spPr>
        <a:xfrm>
          <a:off x="6038191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DCFBA-F1F6-4AC9-9A96-D329BF7D9FEC}">
      <dsp:nvSpPr>
        <dsp:cNvPr id="0" name=""/>
        <dsp:cNvSpPr/>
      </dsp:nvSpPr>
      <dsp:spPr>
        <a:xfrm>
          <a:off x="5585730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Referral Policy</a:t>
          </a:r>
        </a:p>
      </dsp:txBody>
      <dsp:txXfrm>
        <a:off x="5585730" y="1113804"/>
        <a:ext cx="1392187" cy="556875"/>
      </dsp:txXfrm>
    </dsp:sp>
    <dsp:sp modelId="{15ED1F70-81CD-4E75-99F9-8C9296E56834}">
      <dsp:nvSpPr>
        <dsp:cNvPr id="0" name=""/>
        <dsp:cNvSpPr/>
      </dsp:nvSpPr>
      <dsp:spPr>
        <a:xfrm>
          <a:off x="7493027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5553E-B8BA-4FCD-B1F5-27526821418A}">
      <dsp:nvSpPr>
        <dsp:cNvPr id="0" name=""/>
        <dsp:cNvSpPr/>
      </dsp:nvSpPr>
      <dsp:spPr>
        <a:xfrm>
          <a:off x="7674012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2B2F8-5BC5-4A9C-B426-37054B493CF3}">
      <dsp:nvSpPr>
        <dsp:cNvPr id="0" name=""/>
        <dsp:cNvSpPr/>
      </dsp:nvSpPr>
      <dsp:spPr>
        <a:xfrm>
          <a:off x="7221551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Last 3 month Indicators</a:t>
          </a:r>
        </a:p>
      </dsp:txBody>
      <dsp:txXfrm>
        <a:off x="7221551" y="1113804"/>
        <a:ext cx="1392187" cy="556875"/>
      </dsp:txXfrm>
    </dsp:sp>
    <dsp:sp modelId="{73D11D77-596B-4659-8A99-85E61431A533}">
      <dsp:nvSpPr>
        <dsp:cNvPr id="0" name=""/>
        <dsp:cNvSpPr/>
      </dsp:nvSpPr>
      <dsp:spPr>
        <a:xfrm>
          <a:off x="9128848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59374-5038-497E-B3E7-368D82C58A4F}">
      <dsp:nvSpPr>
        <dsp:cNvPr id="0" name=""/>
        <dsp:cNvSpPr/>
      </dsp:nvSpPr>
      <dsp:spPr>
        <a:xfrm>
          <a:off x="9309832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5B35E-1A05-479A-B034-B10F7867215B}">
      <dsp:nvSpPr>
        <dsp:cNvPr id="0" name=""/>
        <dsp:cNvSpPr/>
      </dsp:nvSpPr>
      <dsp:spPr>
        <a:xfrm>
          <a:off x="8857371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BMW Authorisation Certificate</a:t>
          </a:r>
        </a:p>
      </dsp:txBody>
      <dsp:txXfrm>
        <a:off x="8857371" y="1113804"/>
        <a:ext cx="1392187" cy="556875"/>
      </dsp:txXfrm>
    </dsp:sp>
    <dsp:sp modelId="{AD4217CF-CA27-4C10-87C2-BE6A446A6516}">
      <dsp:nvSpPr>
        <dsp:cNvPr id="0" name=""/>
        <dsp:cNvSpPr/>
      </dsp:nvSpPr>
      <dsp:spPr>
        <a:xfrm>
          <a:off x="5039297" y="2018725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C25B5-9018-4F07-AD66-E992D4E6F625}">
      <dsp:nvSpPr>
        <dsp:cNvPr id="0" name=""/>
        <dsp:cNvSpPr/>
      </dsp:nvSpPr>
      <dsp:spPr>
        <a:xfrm>
          <a:off x="5220281" y="2199710"/>
          <a:ext cx="487265" cy="487265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E94D-9A67-4108-9DE4-A4B68E69C448}">
      <dsp:nvSpPr>
        <dsp:cNvPr id="0" name=""/>
        <dsp:cNvSpPr/>
      </dsp:nvSpPr>
      <dsp:spPr>
        <a:xfrm>
          <a:off x="4767820" y="3132475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Fire Compliance </a:t>
          </a:r>
        </a:p>
      </dsp:txBody>
      <dsp:txXfrm>
        <a:off x="4767820" y="3132475"/>
        <a:ext cx="1392187" cy="556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BC2DA-490B-451E-AB09-030AE86CF4C5}">
      <dsp:nvSpPr>
        <dsp:cNvPr id="0" name=""/>
        <dsp:cNvSpPr/>
      </dsp:nvSpPr>
      <dsp:spPr>
        <a:xfrm>
          <a:off x="3247" y="863303"/>
          <a:ext cx="2576294" cy="15457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OPD register/ </a:t>
          </a:r>
          <a:r>
            <a:rPr lang="hi-IN" sz="2000" b="0" i="0" kern="1200" dirty="0" err="1"/>
            <a:t>ओपीडी</a:t>
          </a:r>
          <a:r>
            <a:rPr lang="hi-IN" sz="2000" b="0" i="0" kern="1200" dirty="0"/>
            <a:t> रजिस्टर</a:t>
          </a:r>
          <a:endParaRPr lang="en-IN" sz="2000" kern="1200" dirty="0"/>
        </a:p>
      </dsp:txBody>
      <dsp:txXfrm>
        <a:off x="3247" y="863303"/>
        <a:ext cx="2576294" cy="1545776"/>
      </dsp:txXfrm>
    </dsp:sp>
    <dsp:sp modelId="{8DFA6C38-6797-42CF-8BF8-9F596DC499FB}">
      <dsp:nvSpPr>
        <dsp:cNvPr id="0" name=""/>
        <dsp:cNvSpPr/>
      </dsp:nvSpPr>
      <dsp:spPr>
        <a:xfrm>
          <a:off x="2837171" y="863303"/>
          <a:ext cx="2576294" cy="1545776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Laboratory register/ </a:t>
          </a:r>
          <a:r>
            <a:rPr lang="hi-IN" sz="2000" b="0" i="0" kern="1200" dirty="0"/>
            <a:t>प्रयोगशाला रजिस्टर</a:t>
          </a:r>
          <a:endParaRPr lang="en-US" sz="2000" kern="1200" dirty="0"/>
        </a:p>
      </dsp:txBody>
      <dsp:txXfrm>
        <a:off x="2837171" y="863303"/>
        <a:ext cx="2576294" cy="1545776"/>
      </dsp:txXfrm>
    </dsp:sp>
    <dsp:sp modelId="{5F906641-C9A9-49D6-9D54-255903228D3C}">
      <dsp:nvSpPr>
        <dsp:cNvPr id="0" name=""/>
        <dsp:cNvSpPr/>
      </dsp:nvSpPr>
      <dsp:spPr>
        <a:xfrm>
          <a:off x="5671094" y="863303"/>
          <a:ext cx="2576294" cy="154577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Drug Stock Register/ </a:t>
          </a:r>
          <a:r>
            <a:rPr lang="hi-IN" sz="2000" b="0" i="0" kern="1200" dirty="0"/>
            <a:t>दवा स्टॉक रजिस्टर</a:t>
          </a:r>
          <a:endParaRPr lang="en-IN" sz="2000" kern="1200" dirty="0"/>
        </a:p>
      </dsp:txBody>
      <dsp:txXfrm>
        <a:off x="5671094" y="863303"/>
        <a:ext cx="2576294" cy="1545776"/>
      </dsp:txXfrm>
    </dsp:sp>
    <dsp:sp modelId="{AF2A943B-1C12-4944-B159-E36762DBAF71}">
      <dsp:nvSpPr>
        <dsp:cNvPr id="0" name=""/>
        <dsp:cNvSpPr/>
      </dsp:nvSpPr>
      <dsp:spPr>
        <a:xfrm>
          <a:off x="8505018" y="863303"/>
          <a:ext cx="2576294" cy="1545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Bio Medical Waste Register/ </a:t>
          </a:r>
          <a:r>
            <a:rPr lang="hi-IN" sz="2000" b="0" i="0" kern="1200" dirty="0" err="1"/>
            <a:t>जैव</a:t>
          </a:r>
          <a:r>
            <a:rPr lang="hi-IN" sz="2000" b="0" i="0" kern="1200" dirty="0"/>
            <a:t> चिकित्सा अपशिष्ट रजिस्टर</a:t>
          </a:r>
          <a:endParaRPr lang="en-IN" sz="2000" kern="1200" dirty="0"/>
        </a:p>
      </dsp:txBody>
      <dsp:txXfrm>
        <a:off x="8505018" y="863303"/>
        <a:ext cx="2576294" cy="1545776"/>
      </dsp:txXfrm>
    </dsp:sp>
    <dsp:sp modelId="{BDAA310C-ABB3-41E3-96D2-82F743316E9D}">
      <dsp:nvSpPr>
        <dsp:cNvPr id="0" name=""/>
        <dsp:cNvSpPr/>
      </dsp:nvSpPr>
      <dsp:spPr>
        <a:xfrm>
          <a:off x="1420209" y="2666709"/>
          <a:ext cx="2576294" cy="154577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Training Register/ </a:t>
          </a:r>
          <a:r>
            <a:rPr lang="hi-IN" sz="2000" b="0" i="0" kern="1200" dirty="0"/>
            <a:t>प्रशिक्षण रजिस्टर</a:t>
          </a:r>
          <a:endParaRPr lang="en-IN" sz="2000" kern="1200" dirty="0"/>
        </a:p>
      </dsp:txBody>
      <dsp:txXfrm>
        <a:off x="1420209" y="2666709"/>
        <a:ext cx="2576294" cy="1545776"/>
      </dsp:txXfrm>
    </dsp:sp>
    <dsp:sp modelId="{16F59AB9-F340-4771-9E78-86F11E5295DD}">
      <dsp:nvSpPr>
        <dsp:cNvPr id="0" name=""/>
        <dsp:cNvSpPr/>
      </dsp:nvSpPr>
      <dsp:spPr>
        <a:xfrm>
          <a:off x="4254132" y="2666709"/>
          <a:ext cx="2576294" cy="1545776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Complaint Management Register/ </a:t>
          </a:r>
          <a:r>
            <a:rPr lang="hi-IN" sz="2000" b="0" i="0" kern="1200" dirty="0"/>
            <a:t>शिकायत प्रबंधन रजिस्टर</a:t>
          </a:r>
          <a:endParaRPr lang="en-IN" sz="2000" kern="1200" dirty="0"/>
        </a:p>
      </dsp:txBody>
      <dsp:txXfrm>
        <a:off x="4254132" y="2666709"/>
        <a:ext cx="2576294" cy="1545776"/>
      </dsp:txXfrm>
    </dsp:sp>
    <dsp:sp modelId="{A79EFCB3-22D2-4392-B63E-4C7EDA410F93}">
      <dsp:nvSpPr>
        <dsp:cNvPr id="0" name=""/>
        <dsp:cNvSpPr/>
      </dsp:nvSpPr>
      <dsp:spPr>
        <a:xfrm>
          <a:off x="7088056" y="2666709"/>
          <a:ext cx="2576294" cy="15457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Quality Team Meeting Register/ </a:t>
          </a:r>
          <a:r>
            <a:rPr lang="hi-IN" sz="2000" b="0" i="0" kern="1200" dirty="0"/>
            <a:t>गुणवत्ता टीम बैठक रजिस्टर</a:t>
          </a:r>
          <a:endParaRPr lang="en-US" sz="2000" kern="1200" dirty="0"/>
        </a:p>
      </dsp:txBody>
      <dsp:txXfrm>
        <a:off x="7088056" y="2666709"/>
        <a:ext cx="2576294" cy="154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D7E89-D7AA-46B6-8AFE-FD7436B66E92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60CF1-A547-4C2C-A3BD-B66A7F3B61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8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3D4F-5766-D24B-B2BF-2E1B3BB0A2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9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AB1F-99CE-922B-D032-C2F604350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39930-053E-4A6F-37FD-C5B613BB5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C0CB-DEFA-8BDC-68F7-9C77F66E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908D-40EA-66AB-070C-9D6518BF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1953-BD54-B7F1-71BA-CFC15321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3845E6-B3C7-36B8-3748-1E98037DF286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32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973A-3498-85FB-DD5C-2432A329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91C3C-948F-4730-C7DA-6D5E0EFC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46C74-9415-A72C-3ADF-EDF99A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79C2C-3F9C-040E-7E8C-7E0B80D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4B90C-81E2-FBC6-F559-06B1C7BE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5E76C1-01B6-272F-9F55-07EACEC54FEC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1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9BF24-74E0-CAA6-B482-AEEE0A992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6E4CE-FFE0-C3C8-2070-E10023E7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9BE3-AD45-2322-539B-41D8A7FD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6762-C55F-5BD9-927F-68F36093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B0D7-F409-AE80-BFB2-21C94C47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B9A947-C964-1774-04D0-B9C0F11A7877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8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4C3B-8500-D748-AB15-AED83E08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F4A9-FA79-C130-86D6-86420443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0063C-06F9-D63B-FE13-D88189BC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6DCF6-9407-1305-F395-31BEEF26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910D8-57AA-4B6F-5304-CFE1FC5A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48CB8A-4A8B-8342-4717-785E2B6AB1C4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89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825C-9CEE-0C43-BF7C-D2F881FD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C4F2F-6A56-C59A-1D0B-614F489F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299C5-8C5A-028F-FDF8-7FB1A3FF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EBD2D-8721-E47D-B94B-C45C4298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627F-A57E-47CF-6710-A33CB978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0B9BE5-68DD-FDA4-B5B6-B3D5A38F143F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863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DA95-76FE-EDF2-590F-BAFA3709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A232-07A6-18ED-D005-912D85555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08830-B383-0061-0CB5-0EC0048DD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F13B0-E803-2E29-9FE2-B7DEC4FD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B4E6-72BD-0DD1-378B-20D92F31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0A8FF-5796-1112-179F-7090DCE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AB48E7-B301-76FC-AEEF-985AB55F4FA5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7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4F10-6824-E95E-0188-46A5814A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563C-BE56-6892-F4FD-42F91510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49881-9DFD-80BD-8478-C3F6D9FD1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8F15E-3435-16FF-E82A-EC2CEEF39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28741-548B-41F6-0D84-7A34F038F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7D44E-D0BF-E6B9-46BD-14402B42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CEEF2-94BD-C2F1-7FA6-17C2C1E3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976EE-2DCE-12F5-F9F6-DB240D97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7F0452-E571-3B23-A449-4805DCD4A32A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13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E9CF-24F7-AF2F-7FA3-381478EC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9ACB6-6E4F-3A45-E7DE-2C3CF5BF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BD6B6-44A7-C125-7172-39F38757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B59B6-9477-6476-1F4B-E10CCE31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496B7-627E-0B46-8BA9-8B41D396683E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26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EEFF4-56A9-3D86-3E55-E8B1E9EB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87765-927E-1F86-FFBC-CDD9761E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3A311-E9F7-0A3B-04E5-1F212352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E55965C-DC44-2131-254C-F3A748903462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14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B2C7-141B-5DDE-9F02-8CAC57F7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6FD9-1DEC-D655-E7E7-89CE18A7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68E43-C52C-49C9-2272-ADAFE78D4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07000-5738-3E4F-2121-4DB0F217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B53E6-8FDF-E724-ADE1-EB2B0A84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A2F4F-8E2B-5AE3-63B5-6541402A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0914AF-4EAD-21FA-1600-EE350851AEB5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11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F3B-EADC-21F1-84C5-F1772663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4A211-070B-4ECE-048B-3FEF0937D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A9007-7539-A8B6-96BA-568BF55F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45115-0834-9F39-EB69-4A4BFD62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317D-8843-4833-5A16-93241DD7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1CA74-A8BE-4E95-C1D6-7B39914C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EF9F2F-679D-D963-5E4E-55BDEB608A60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7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D406D-17C4-F7CE-5D30-286D7208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2D82-98CC-426B-22C4-96F42210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94FF-A6BA-4E7D-4B42-C76BBEA9F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C197-C92A-4CA4-8B96-E69E782ED1A0}" type="datetimeFigureOut">
              <a:rPr lang="en-IN" smtClean="0"/>
              <a:t>26-08-2025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35AC-F750-7774-8DD3-3F500955D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43ACB-1582-1843-7B1C-180ED9BE6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2840-C3E8-443A-8995-59F54138E7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61E090-5AC9-3F02-1CDB-9861E79D4A2D}"/>
              </a:ext>
            </a:extLst>
          </p:cNvPr>
          <p:cNvSpPr/>
          <p:nvPr userDrawn="1"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4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ps.nhsrcindia.org/training-and-capacity-building/training-materia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.no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8" y="2211205"/>
            <a:ext cx="8982636" cy="2932883"/>
          </a:xfrm>
        </p:spPr>
        <p:txBody>
          <a:bodyPr>
            <a:noAutofit/>
          </a:bodyPr>
          <a:lstStyle/>
          <a:p>
            <a:r>
              <a:rPr lang="en" sz="4400" b="1" dirty="0">
                <a:solidFill>
                  <a:srgbClr val="C00000"/>
                </a:solidFill>
              </a:rPr>
              <a:t>Documentation &amp; Record Management at AAM-SHC</a:t>
            </a:r>
            <a:br>
              <a:rPr lang="en" sz="4400" b="1" dirty="0">
                <a:solidFill>
                  <a:srgbClr val="C00000"/>
                </a:solidFill>
              </a:rPr>
            </a:br>
            <a:br>
              <a:rPr lang="en" sz="4400" b="1" dirty="0">
                <a:solidFill>
                  <a:srgbClr val="C00000"/>
                </a:solidFill>
              </a:rPr>
            </a:br>
            <a:r>
              <a:rPr lang="en" sz="4400" b="1" dirty="0">
                <a:solidFill>
                  <a:srgbClr val="C00000"/>
                </a:solidFill>
              </a:rPr>
              <a:t>AAM-SHC </a:t>
            </a:r>
            <a:r>
              <a:rPr lang="hi-IN" sz="4400" dirty="0">
                <a:solidFill>
                  <a:schemeClr val="accent2">
                    <a:lumMod val="75000"/>
                  </a:schemeClr>
                </a:solidFill>
              </a:rPr>
              <a:t>में दस्तावेज़ एवं अभिलेख प्रबंधन</a:t>
            </a:r>
            <a:endParaRPr lang="en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CC9726D-FD4C-C5B8-0D7C-20227568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61" y="2169743"/>
            <a:ext cx="2353644" cy="23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NHSRC\Desktop\1234567.png">
            <a:extLst>
              <a:ext uri="{FF2B5EF4-FFF2-40B4-BE49-F238E27FC236}">
                <a16:creationId xmlns:a16="http://schemas.microsoft.com/office/drawing/2014/main" id="{48853E7A-8F0E-A523-5221-C718DCF3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263572"/>
            <a:ext cx="2070847" cy="15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HSRC\Desktop\123456.png">
            <a:extLst>
              <a:ext uri="{FF2B5EF4-FFF2-40B4-BE49-F238E27FC236}">
                <a16:creationId xmlns:a16="http://schemas.microsoft.com/office/drawing/2014/main" id="{445A4E31-5D2D-E816-4D43-3FD39198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07" y="177799"/>
            <a:ext cx="2250548" cy="13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808A298-FBAD-5C79-39BA-25A38A41CEC7}"/>
              </a:ext>
            </a:extLst>
          </p:cNvPr>
          <p:cNvSpPr/>
          <p:nvPr/>
        </p:nvSpPr>
        <p:spPr>
          <a:xfrm>
            <a:off x="311612" y="5093198"/>
            <a:ext cx="1393347" cy="1406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A876B06-7AA5-675E-08C2-89EA5E4BA6E0}"/>
              </a:ext>
            </a:extLst>
          </p:cNvPr>
          <p:cNvSpPr/>
          <p:nvPr/>
        </p:nvSpPr>
        <p:spPr>
          <a:xfrm>
            <a:off x="2338045" y="5157536"/>
            <a:ext cx="1393346" cy="1406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8D5CA04-70D6-4846-3ACC-CF51822C1083}"/>
              </a:ext>
            </a:extLst>
          </p:cNvPr>
          <p:cNvSpPr/>
          <p:nvPr/>
        </p:nvSpPr>
        <p:spPr>
          <a:xfrm>
            <a:off x="4395671" y="5191858"/>
            <a:ext cx="1393348" cy="1399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519891E-41BA-2B43-6DE4-88D002C90A59}"/>
              </a:ext>
            </a:extLst>
          </p:cNvPr>
          <p:cNvSpPr/>
          <p:nvPr/>
        </p:nvSpPr>
        <p:spPr>
          <a:xfrm>
            <a:off x="6402983" y="5191858"/>
            <a:ext cx="1393346" cy="1406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AE37048-9922-8297-1707-1AB62D22D2CE}"/>
              </a:ext>
            </a:extLst>
          </p:cNvPr>
          <p:cNvSpPr/>
          <p:nvPr/>
        </p:nvSpPr>
        <p:spPr>
          <a:xfrm>
            <a:off x="8287670" y="5191858"/>
            <a:ext cx="1393346" cy="14066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53894CE-22D5-69CF-7950-43F18C025F5B}"/>
              </a:ext>
            </a:extLst>
          </p:cNvPr>
          <p:cNvSpPr/>
          <p:nvPr/>
        </p:nvSpPr>
        <p:spPr>
          <a:xfrm>
            <a:off x="10172357" y="5281090"/>
            <a:ext cx="1393348" cy="13174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38DAA-D4B9-6792-38F0-180E021BB9B5}"/>
              </a:ext>
            </a:extLst>
          </p:cNvPr>
          <p:cNvSpPr txBox="1"/>
          <p:nvPr/>
        </p:nvSpPr>
        <p:spPr>
          <a:xfrm>
            <a:off x="1331513" y="394953"/>
            <a:ext cx="952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002060"/>
                </a:solidFill>
              </a:rPr>
              <a:t>Online Training Video Links</a:t>
            </a:r>
            <a:endParaRPr lang="en-IN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C77BB-A70B-FE19-7A2A-DDCA0A47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13" y="1879890"/>
            <a:ext cx="5056512" cy="3098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BDFEB-8F59-F80F-E141-06F7190A28A7}"/>
              </a:ext>
            </a:extLst>
          </p:cNvPr>
          <p:cNvSpPr txBox="1"/>
          <p:nvPr/>
        </p:nvSpPr>
        <p:spPr>
          <a:xfrm>
            <a:off x="6710794" y="3105834"/>
            <a:ext cx="523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https://qps.nhsrcindia.org/training-and-capacity-building/training-material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4" descr="C:\Users\NHSRC\Desktop\1234567.png">
            <a:extLst>
              <a:ext uri="{FF2B5EF4-FFF2-40B4-BE49-F238E27FC236}">
                <a16:creationId xmlns:a16="http://schemas.microsoft.com/office/drawing/2014/main" id="{09012961-99D9-5988-FE2B-296C1D20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" y="96520"/>
            <a:ext cx="1019901" cy="7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NHSRC\Desktop\123456.png">
            <a:extLst>
              <a:ext uri="{FF2B5EF4-FFF2-40B4-BE49-F238E27FC236}">
                <a16:creationId xmlns:a16="http://schemas.microsoft.com/office/drawing/2014/main" id="{EB555B18-418B-B803-44DD-15300548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10" y="106680"/>
            <a:ext cx="1133723" cy="8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8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466" y="2996559"/>
            <a:ext cx="8283922" cy="864881"/>
          </a:xfrm>
          <a:solidFill>
            <a:schemeClr val="accent5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en-IN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2322EB-9498-168E-EB3C-D72350F6B5F9}"/>
              </a:ext>
            </a:extLst>
          </p:cNvPr>
          <p:cNvSpPr/>
          <p:nvPr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3" name="Picture 2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7330373-0217-36E8-0ECD-A1E815E4A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2" y="1814398"/>
            <a:ext cx="3146291" cy="3480184"/>
          </a:xfrm>
          <a:prstGeom prst="rect">
            <a:avLst/>
          </a:prstGeom>
        </p:spPr>
      </p:pic>
      <p:pic>
        <p:nvPicPr>
          <p:cNvPr id="12" name="Picture 4" descr="C:\Users\NHSRC\Desktop\1234567.png">
            <a:extLst>
              <a:ext uri="{FF2B5EF4-FFF2-40B4-BE49-F238E27FC236}">
                <a16:creationId xmlns:a16="http://schemas.microsoft.com/office/drawing/2014/main" id="{B58B41FF-52E2-54E6-B01B-451967CC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2" y="306215"/>
            <a:ext cx="185156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HSRC\Desktop\123456.png">
            <a:extLst>
              <a:ext uri="{FF2B5EF4-FFF2-40B4-BE49-F238E27FC236}">
                <a16:creationId xmlns:a16="http://schemas.microsoft.com/office/drawing/2014/main" id="{810F7658-D145-C09A-CDD8-F84C6DB0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49" y="177800"/>
            <a:ext cx="205820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83E3E0-3FE2-59EB-8342-9B5EDECB0533}"/>
              </a:ext>
            </a:extLst>
          </p:cNvPr>
          <p:cNvSpPr txBox="1">
            <a:spLocks/>
          </p:cNvSpPr>
          <p:nvPr/>
        </p:nvSpPr>
        <p:spPr>
          <a:xfrm>
            <a:off x="2514104" y="5331093"/>
            <a:ext cx="8382213" cy="1179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Quality &amp; Patient Safety Team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National Health Systems Resource Centre</a:t>
            </a:r>
            <a:endParaRPr lang="en-I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B1C0-EA31-F734-1B2B-88C825AF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b="1" dirty="0"/>
              <a:t>Learning Objectives</a:t>
            </a:r>
            <a:br>
              <a:rPr lang="en-US" b="1" dirty="0"/>
            </a:br>
            <a:r>
              <a:rPr lang="hi-IN" sz="4000" dirty="0"/>
              <a:t>सीखने के उद्देश्य</a:t>
            </a:r>
            <a:endParaRPr lang="en-US" b="1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9884A98-7B6D-5F97-8AC9-3640D2658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43483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122498-AF75-7B3D-771F-524213C78CC7}"/>
              </a:ext>
            </a:extLst>
          </p:cNvPr>
          <p:cNvSpPr txBox="1"/>
          <p:nvPr/>
        </p:nvSpPr>
        <p:spPr>
          <a:xfrm>
            <a:off x="6472865" y="1872734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दस्तावेज़ीकरण के स्तर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C5EA3-62BC-A734-B030-86C475B7E935}"/>
              </a:ext>
            </a:extLst>
          </p:cNvPr>
          <p:cNvSpPr txBox="1"/>
          <p:nvPr/>
        </p:nvSpPr>
        <p:spPr>
          <a:xfrm>
            <a:off x="6389093" y="826365"/>
            <a:ext cx="628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दस्तावेज़ीकरण का महत्व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8E4F8-C43B-038A-C9D9-CC645E593285}"/>
              </a:ext>
            </a:extLst>
          </p:cNvPr>
          <p:cNvSpPr txBox="1"/>
          <p:nvPr/>
        </p:nvSpPr>
        <p:spPr>
          <a:xfrm>
            <a:off x="6472865" y="2883506"/>
            <a:ext cx="634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दस्तावेज़ और अभिलेख में अंतर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C6C77-EB74-BBD7-4777-790227DCF39D}"/>
              </a:ext>
            </a:extLst>
          </p:cNvPr>
          <p:cNvSpPr txBox="1"/>
          <p:nvPr/>
        </p:nvSpPr>
        <p:spPr>
          <a:xfrm>
            <a:off x="6405631" y="3859981"/>
            <a:ext cx="6407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दस्तावेज़ और अभिलेख का नियंत्रण</a:t>
            </a:r>
            <a:endParaRPr lang="en-I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7AC98D-820A-C09B-C088-6716A69C1EDE}"/>
              </a:ext>
            </a:extLst>
          </p:cNvPr>
          <p:cNvSpPr txBox="1"/>
          <p:nvPr/>
        </p:nvSpPr>
        <p:spPr>
          <a:xfrm>
            <a:off x="6472865" y="4923499"/>
            <a:ext cx="6407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एनक्यूएएस प्रमाणन के लिए दस्तावेज़ीकरण</a:t>
            </a:r>
            <a:endParaRPr lang="en-IN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BCEE65-9403-DE63-A160-3B76A800784B}"/>
              </a:ext>
            </a:extLst>
          </p:cNvPr>
          <p:cNvSpPr txBox="1"/>
          <p:nvPr/>
        </p:nvSpPr>
        <p:spPr>
          <a:xfrm>
            <a:off x="6405631" y="5931298"/>
            <a:ext cx="6441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संदर्भ के लिए प्रारूप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5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1CB7-7746-AFE0-192F-1B04CE165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11646E61-AF91-0930-29B4-D8FEA8C28ABC}"/>
              </a:ext>
            </a:extLst>
          </p:cNvPr>
          <p:cNvSpPr txBox="1">
            <a:spLocks/>
          </p:cNvSpPr>
          <p:nvPr/>
        </p:nvSpPr>
        <p:spPr>
          <a:xfrm>
            <a:off x="189580" y="208105"/>
            <a:ext cx="118128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3600" b="1" dirty="0">
                <a:solidFill>
                  <a:schemeClr val="accent1">
                    <a:lumMod val="50000"/>
                  </a:schemeClr>
                </a:solidFill>
              </a:rPr>
              <a:t>Why do we need documentation and record management?</a:t>
            </a:r>
          </a:p>
          <a:p>
            <a:pPr algn="ctr"/>
            <a:r>
              <a:rPr lang="en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sz="3200" dirty="0">
                <a:solidFill>
                  <a:schemeClr val="accent1">
                    <a:lumMod val="50000"/>
                  </a:schemeClr>
                </a:solidFill>
              </a:rPr>
              <a:t>हमें </a:t>
            </a:r>
            <a:r>
              <a:rPr lang="hi-IN" sz="3200" dirty="0" err="1">
                <a:solidFill>
                  <a:schemeClr val="accent1">
                    <a:lumMod val="50000"/>
                  </a:schemeClr>
                </a:solidFill>
              </a:rPr>
              <a:t>दस्तावेज़ीकरण</a:t>
            </a:r>
            <a:r>
              <a:rPr lang="hi-IN" sz="3200" dirty="0">
                <a:solidFill>
                  <a:schemeClr val="accent1">
                    <a:lumMod val="50000"/>
                  </a:schemeClr>
                </a:solidFill>
              </a:rPr>
              <a:t> और रिकॉर्ड प्रबंधन की आवश्यकता क्यों </a:t>
            </a:r>
            <a:r>
              <a:rPr lang="hi-IN" sz="3600" dirty="0">
                <a:solidFill>
                  <a:schemeClr val="accent1">
                    <a:lumMod val="50000"/>
                  </a:schemeClr>
                </a:solidFill>
              </a:rPr>
              <a:t>है?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B175D6-7E0E-2B5F-1076-5B20055C4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853274"/>
              </p:ext>
            </p:extLst>
          </p:nvPr>
        </p:nvGraphicFramePr>
        <p:xfrm>
          <a:off x="551329" y="1533668"/>
          <a:ext cx="10724178" cy="517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99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428" y="134948"/>
            <a:ext cx="6063144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cs typeface="Calibri"/>
              </a:rPr>
              <a:t>Hierarchy</a:t>
            </a:r>
            <a:r>
              <a:rPr sz="3600" b="1" spc="-125" dirty="0">
                <a:cs typeface="Calibri"/>
              </a:rPr>
              <a:t> </a:t>
            </a:r>
            <a:r>
              <a:rPr sz="3600" b="1" dirty="0">
                <a:cs typeface="Calibri"/>
              </a:rPr>
              <a:t>of</a:t>
            </a:r>
            <a:r>
              <a:rPr sz="3600" b="1" spc="-75" dirty="0">
                <a:cs typeface="Calibri"/>
              </a:rPr>
              <a:t> </a:t>
            </a:r>
            <a:r>
              <a:rPr sz="3600" b="1" spc="-10" dirty="0">
                <a:cs typeface="Calibri"/>
              </a:rPr>
              <a:t>Documents</a:t>
            </a:r>
            <a:br>
              <a:rPr lang="en-IN" sz="3600" b="1" spc="-10" dirty="0">
                <a:latin typeface="Calibri"/>
                <a:cs typeface="Calibri"/>
              </a:rPr>
            </a:br>
            <a:r>
              <a:rPr lang="hi-IN" sz="3200" dirty="0"/>
              <a:t>दस्तावेज़ों की श्रेणीक्रम व्यवस्था</a:t>
            </a:r>
            <a:endParaRPr sz="36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4800" y="1143000"/>
            <a:ext cx="1295400" cy="1234440"/>
          </a:xfrm>
          <a:custGeom>
            <a:avLst/>
            <a:gdLst/>
            <a:ahLst/>
            <a:cxnLst/>
            <a:rect l="l" t="t" r="r" b="b"/>
            <a:pathLst>
              <a:path w="1295400" h="1234439">
                <a:moveTo>
                  <a:pt x="647700" y="0"/>
                </a:moveTo>
                <a:lnTo>
                  <a:pt x="0" y="1234439"/>
                </a:lnTo>
                <a:lnTo>
                  <a:pt x="1295400" y="1234439"/>
                </a:lnTo>
                <a:lnTo>
                  <a:pt x="6477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7634" y="1422400"/>
            <a:ext cx="652145" cy="8636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QP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QO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60750" y="2371089"/>
            <a:ext cx="2603500" cy="1094740"/>
            <a:chOff x="3460750" y="2371089"/>
            <a:chExt cx="2603500" cy="1094740"/>
          </a:xfrm>
        </p:grpSpPr>
        <p:sp>
          <p:nvSpPr>
            <p:cNvPr id="6" name="object 6"/>
            <p:cNvSpPr/>
            <p:nvPr/>
          </p:nvSpPr>
          <p:spPr>
            <a:xfrm>
              <a:off x="3467100" y="2377439"/>
              <a:ext cx="2590800" cy="1082040"/>
            </a:xfrm>
            <a:custGeom>
              <a:avLst/>
              <a:gdLst/>
              <a:ahLst/>
              <a:cxnLst/>
              <a:rect l="l" t="t" r="r" b="b"/>
              <a:pathLst>
                <a:path w="2590800" h="1082039">
                  <a:moveTo>
                    <a:pt x="1943100" y="0"/>
                  </a:moveTo>
                  <a:lnTo>
                    <a:pt x="647700" y="0"/>
                  </a:lnTo>
                  <a:lnTo>
                    <a:pt x="0" y="1082039"/>
                  </a:lnTo>
                  <a:lnTo>
                    <a:pt x="2590800" y="1082039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67100" y="2377439"/>
              <a:ext cx="2590800" cy="1082040"/>
            </a:xfrm>
            <a:custGeom>
              <a:avLst/>
              <a:gdLst/>
              <a:ahLst/>
              <a:cxnLst/>
              <a:rect l="l" t="t" r="r" b="b"/>
              <a:pathLst>
                <a:path w="2590800" h="1082039">
                  <a:moveTo>
                    <a:pt x="0" y="1082039"/>
                  </a:moveTo>
                  <a:lnTo>
                    <a:pt x="647700" y="0"/>
                  </a:lnTo>
                  <a:lnTo>
                    <a:pt x="1943100" y="0"/>
                  </a:lnTo>
                  <a:lnTo>
                    <a:pt x="2590800" y="1082039"/>
                  </a:lnTo>
                  <a:lnTo>
                    <a:pt x="0" y="10820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18253" y="2554350"/>
            <a:ext cx="88900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24130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Quality Manual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13050" y="3453129"/>
            <a:ext cx="3898900" cy="1094740"/>
            <a:chOff x="2813050" y="3453129"/>
            <a:chExt cx="3898900" cy="1094740"/>
          </a:xfrm>
        </p:grpSpPr>
        <p:sp>
          <p:nvSpPr>
            <p:cNvPr id="10" name="object 10"/>
            <p:cNvSpPr/>
            <p:nvPr/>
          </p:nvSpPr>
          <p:spPr>
            <a:xfrm>
              <a:off x="2819400" y="3459479"/>
              <a:ext cx="3886200" cy="1082040"/>
            </a:xfrm>
            <a:custGeom>
              <a:avLst/>
              <a:gdLst/>
              <a:ahLst/>
              <a:cxnLst/>
              <a:rect l="l" t="t" r="r" b="b"/>
              <a:pathLst>
                <a:path w="3886200" h="1082039">
                  <a:moveTo>
                    <a:pt x="3238500" y="0"/>
                  </a:moveTo>
                  <a:lnTo>
                    <a:pt x="647700" y="0"/>
                  </a:lnTo>
                  <a:lnTo>
                    <a:pt x="0" y="1082040"/>
                  </a:lnTo>
                  <a:lnTo>
                    <a:pt x="3886200" y="1082040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9400" y="3459479"/>
              <a:ext cx="3886200" cy="1082040"/>
            </a:xfrm>
            <a:custGeom>
              <a:avLst/>
              <a:gdLst/>
              <a:ahLst/>
              <a:cxnLst/>
              <a:rect l="l" t="t" r="r" b="b"/>
              <a:pathLst>
                <a:path w="3886200" h="1082039">
                  <a:moveTo>
                    <a:pt x="0" y="1082040"/>
                  </a:moveTo>
                  <a:lnTo>
                    <a:pt x="647700" y="0"/>
                  </a:lnTo>
                  <a:lnTo>
                    <a:pt x="3238500" y="0"/>
                  </a:lnTo>
                  <a:lnTo>
                    <a:pt x="3886200" y="1082040"/>
                  </a:lnTo>
                  <a:lnTo>
                    <a:pt x="0" y="10820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10990" y="3787521"/>
            <a:ext cx="1301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65350" y="4535170"/>
            <a:ext cx="5194300" cy="1094740"/>
            <a:chOff x="2165350" y="4535170"/>
            <a:chExt cx="5194300" cy="1094740"/>
          </a:xfrm>
        </p:grpSpPr>
        <p:sp>
          <p:nvSpPr>
            <p:cNvPr id="14" name="object 14"/>
            <p:cNvSpPr/>
            <p:nvPr/>
          </p:nvSpPr>
          <p:spPr>
            <a:xfrm>
              <a:off x="2171700" y="4541520"/>
              <a:ext cx="5181600" cy="1082040"/>
            </a:xfrm>
            <a:custGeom>
              <a:avLst/>
              <a:gdLst/>
              <a:ahLst/>
              <a:cxnLst/>
              <a:rect l="l" t="t" r="r" b="b"/>
              <a:pathLst>
                <a:path w="5181600" h="1082039">
                  <a:moveTo>
                    <a:pt x="4533900" y="0"/>
                  </a:moveTo>
                  <a:lnTo>
                    <a:pt x="647700" y="0"/>
                  </a:lnTo>
                  <a:lnTo>
                    <a:pt x="0" y="1082039"/>
                  </a:lnTo>
                  <a:lnTo>
                    <a:pt x="5181600" y="1082039"/>
                  </a:lnTo>
                  <a:lnTo>
                    <a:pt x="4533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71700" y="4541520"/>
              <a:ext cx="5181600" cy="1082040"/>
            </a:xfrm>
            <a:custGeom>
              <a:avLst/>
              <a:gdLst/>
              <a:ahLst/>
              <a:cxnLst/>
              <a:rect l="l" t="t" r="r" b="b"/>
              <a:pathLst>
                <a:path w="5181600" h="1082039">
                  <a:moveTo>
                    <a:pt x="0" y="1082039"/>
                  </a:moveTo>
                  <a:lnTo>
                    <a:pt x="647700" y="0"/>
                  </a:lnTo>
                  <a:lnTo>
                    <a:pt x="4533900" y="0"/>
                  </a:lnTo>
                  <a:lnTo>
                    <a:pt x="5181600" y="1082039"/>
                  </a:lnTo>
                  <a:lnTo>
                    <a:pt x="0" y="10820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48278" y="4869256"/>
            <a:ext cx="2029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2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17650" y="5617209"/>
            <a:ext cx="6489700" cy="1094740"/>
            <a:chOff x="1517650" y="5617209"/>
            <a:chExt cx="6489700" cy="1094740"/>
          </a:xfrm>
        </p:grpSpPr>
        <p:sp>
          <p:nvSpPr>
            <p:cNvPr id="18" name="object 18"/>
            <p:cNvSpPr/>
            <p:nvPr/>
          </p:nvSpPr>
          <p:spPr>
            <a:xfrm>
              <a:off x="1524000" y="5623559"/>
              <a:ext cx="6477000" cy="1082040"/>
            </a:xfrm>
            <a:custGeom>
              <a:avLst/>
              <a:gdLst/>
              <a:ahLst/>
              <a:cxnLst/>
              <a:rect l="l" t="t" r="r" b="b"/>
              <a:pathLst>
                <a:path w="6477000" h="1082040">
                  <a:moveTo>
                    <a:pt x="5829300" y="0"/>
                  </a:moveTo>
                  <a:lnTo>
                    <a:pt x="647700" y="0"/>
                  </a:lnTo>
                  <a:lnTo>
                    <a:pt x="0" y="1082039"/>
                  </a:lnTo>
                  <a:lnTo>
                    <a:pt x="6477000" y="1082039"/>
                  </a:lnTo>
                  <a:lnTo>
                    <a:pt x="5829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000" y="5623559"/>
              <a:ext cx="6477000" cy="1082040"/>
            </a:xfrm>
            <a:custGeom>
              <a:avLst/>
              <a:gdLst/>
              <a:ahLst/>
              <a:cxnLst/>
              <a:rect l="l" t="t" r="r" b="b"/>
              <a:pathLst>
                <a:path w="6477000" h="1082040">
                  <a:moveTo>
                    <a:pt x="0" y="1082039"/>
                  </a:moveTo>
                  <a:lnTo>
                    <a:pt x="647700" y="0"/>
                  </a:lnTo>
                  <a:lnTo>
                    <a:pt x="5829300" y="0"/>
                  </a:lnTo>
                  <a:lnTo>
                    <a:pt x="6477000" y="1082039"/>
                  </a:lnTo>
                  <a:lnTo>
                    <a:pt x="0" y="10820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01034" y="5951931"/>
            <a:ext cx="21221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formats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8800" y="1447774"/>
            <a:ext cx="2590800" cy="610424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Defines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overall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intent</a:t>
            </a:r>
            <a:endParaRPr lang="en-IN" sz="1800" spc="-10" dirty="0">
              <a:latin typeface="Calibri"/>
              <a:cs typeface="Calibri"/>
            </a:endParaRPr>
          </a:p>
          <a:p>
            <a:pPr marL="92075" algn="ctr">
              <a:lnSpc>
                <a:spcPct val="100000"/>
              </a:lnSpc>
              <a:spcBef>
                <a:spcPts val="240"/>
              </a:spcBef>
            </a:pPr>
            <a:r>
              <a:rPr lang="hi-IN" dirty="0"/>
              <a:t>मुख्य उद्देश्य बताता है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19800" y="2514574"/>
            <a:ext cx="2971800" cy="646430"/>
          </a:xfrm>
          <a:custGeom>
            <a:avLst/>
            <a:gdLst/>
            <a:ahLst/>
            <a:cxnLst/>
            <a:rect l="l" t="t" r="r" b="b"/>
            <a:pathLst>
              <a:path w="2971800" h="646430">
                <a:moveTo>
                  <a:pt x="2971800" y="0"/>
                </a:moveTo>
                <a:lnTo>
                  <a:pt x="0" y="0"/>
                </a:lnTo>
                <a:lnTo>
                  <a:pt x="0" y="646328"/>
                </a:lnTo>
                <a:lnTo>
                  <a:pt x="2971800" y="646328"/>
                </a:lnTo>
                <a:lnTo>
                  <a:pt x="297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19800" y="2514574"/>
            <a:ext cx="2971800" cy="627095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latin typeface="Calibri"/>
                <a:cs typeface="Calibri"/>
              </a:rPr>
              <a:t>Defines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policies</a:t>
            </a:r>
            <a:endParaRPr lang="en-IN" sz="1800" spc="-10" dirty="0">
              <a:latin typeface="Calibri"/>
              <a:cs typeface="Calibri"/>
            </a:endParaRPr>
          </a:p>
          <a:p>
            <a:pPr marL="92075" algn="ctr">
              <a:lnSpc>
                <a:spcPct val="100000"/>
              </a:lnSpc>
              <a:spcBef>
                <a:spcPts val="270"/>
              </a:spcBef>
            </a:pPr>
            <a:r>
              <a:rPr lang="hi-IN" dirty="0"/>
              <a:t>नीतियाँ तय करता है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04330" y="3586126"/>
            <a:ext cx="3886200" cy="913712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&amp;</a:t>
            </a:r>
            <a:r>
              <a:rPr lang="en-IN" sz="1800" spc="-50" dirty="0">
                <a:latin typeface="Calibri"/>
                <a:cs typeface="Calibri"/>
              </a:rPr>
              <a:t> who</a:t>
            </a:r>
          </a:p>
          <a:p>
            <a:pPr marL="92075" algn="ctr">
              <a:spcBef>
                <a:spcPts val="245"/>
              </a:spcBef>
            </a:pPr>
            <a:r>
              <a:rPr lang="hi-IN" dirty="0"/>
              <a:t>क्या, कब और कौन – यह स्पष्ट करता</a:t>
            </a:r>
          </a:p>
          <a:p>
            <a:pPr marL="92075" algn="ctr">
              <a:lnSpc>
                <a:spcPct val="100000"/>
              </a:lnSpc>
              <a:spcBef>
                <a:spcPts val="24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43800" y="4800574"/>
            <a:ext cx="3046730" cy="611065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How</a:t>
            </a:r>
            <a:endParaRPr lang="en-IN" sz="1800" spc="-25" dirty="0">
              <a:latin typeface="Calibri"/>
              <a:cs typeface="Calibri"/>
            </a:endParaRPr>
          </a:p>
          <a:p>
            <a:pPr marL="92075" algn="ctr">
              <a:lnSpc>
                <a:spcPct val="100000"/>
              </a:lnSpc>
              <a:spcBef>
                <a:spcPts val="245"/>
              </a:spcBef>
            </a:pPr>
            <a:r>
              <a:rPr lang="hi-IN" dirty="0"/>
              <a:t>कैसे होगा यह बताता है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1000" y="5939341"/>
            <a:ext cx="2209800" cy="62453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results</a:t>
            </a:r>
            <a:endParaRPr lang="en-IN" sz="1800" spc="-10" dirty="0">
              <a:latin typeface="Calibri"/>
              <a:cs typeface="Calibri"/>
            </a:endParaRPr>
          </a:p>
          <a:p>
            <a:pPr marL="92075" algn="ctr">
              <a:lnSpc>
                <a:spcPct val="100000"/>
              </a:lnSpc>
              <a:spcBef>
                <a:spcPts val="250"/>
              </a:spcBef>
            </a:pPr>
            <a:r>
              <a:rPr lang="hi-IN" dirty="0"/>
              <a:t>नतीजे बताता है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C40BC-F57B-83A6-2EE8-21C2A680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9B3A45-BB0B-DEFD-8BE6-82CF135EF3AD}"/>
              </a:ext>
            </a:extLst>
          </p:cNvPr>
          <p:cNvSpPr txBox="1"/>
          <p:nvPr/>
        </p:nvSpPr>
        <p:spPr>
          <a:xfrm>
            <a:off x="687355" y="366589"/>
            <a:ext cx="10817290" cy="12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Difference between documentation and record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i-IN" sz="3400" dirty="0">
                <a:solidFill>
                  <a:schemeClr val="accent1">
                    <a:lumMod val="50000"/>
                  </a:schemeClr>
                </a:solidFill>
              </a:rPr>
              <a:t>दस्तावेज़ और रिकॉर्ड </a:t>
            </a:r>
            <a:r>
              <a:rPr lang="fr-FR" sz="3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का</a:t>
            </a:r>
            <a:r>
              <a:rPr lang="fr-FR" sz="3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अंतर</a:t>
            </a:r>
            <a:endParaRPr lang="en-IN" sz="3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E16A79-530C-AF10-879F-970FA982D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99752"/>
              </p:ext>
            </p:extLst>
          </p:nvPr>
        </p:nvGraphicFramePr>
        <p:xfrm>
          <a:off x="518160" y="1694645"/>
          <a:ext cx="11125198" cy="483536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21211">
                  <a:extLst>
                    <a:ext uri="{9D8B030D-6E8A-4147-A177-3AD203B41FA5}">
                      <a16:colId xmlns:a16="http://schemas.microsoft.com/office/drawing/2014/main" val="1587303937"/>
                    </a:ext>
                  </a:extLst>
                </a:gridCol>
                <a:gridCol w="2330765">
                  <a:extLst>
                    <a:ext uri="{9D8B030D-6E8A-4147-A177-3AD203B41FA5}">
                      <a16:colId xmlns:a16="http://schemas.microsoft.com/office/drawing/2014/main" val="597863180"/>
                    </a:ext>
                  </a:extLst>
                </a:gridCol>
                <a:gridCol w="3520176">
                  <a:extLst>
                    <a:ext uri="{9D8B030D-6E8A-4147-A177-3AD203B41FA5}">
                      <a16:colId xmlns:a16="http://schemas.microsoft.com/office/drawing/2014/main" val="1281252897"/>
                    </a:ext>
                  </a:extLst>
                </a:gridCol>
                <a:gridCol w="4253046">
                  <a:extLst>
                    <a:ext uri="{9D8B030D-6E8A-4147-A177-3AD203B41FA5}">
                      <a16:colId xmlns:a16="http://schemas.microsoft.com/office/drawing/2014/main" val="2229792347"/>
                    </a:ext>
                  </a:extLst>
                </a:gridCol>
              </a:tblGrid>
              <a:tr h="38951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Sno.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Aspect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Documentation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Record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0541086"/>
                  </a:ext>
                </a:extLst>
              </a:tr>
              <a:tr h="7703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Definition/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परिभाषा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Written instructions/guidelines/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लिखित निर्देश / दिशानिर्देश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Proof of completed actions/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पूर्ण किए गए कार्य का साक्ष्य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759162"/>
                  </a:ext>
                </a:extLst>
              </a:tr>
              <a:tr h="90086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Purpose/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उद्देश्य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 guide and standardize work/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काम को दिशा देना और उसे एक समान मानकों में ढालना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 provide evidence of what was done/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किए गए कार्य का साक्ष्य देना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8021"/>
                  </a:ext>
                </a:extLst>
              </a:tr>
              <a:tr h="7703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Nature/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स्वरूप 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Instructional, procedural/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निर्देशात्मक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i-IN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प्रक्रियात्मक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Evidential, factual/ </a:t>
                      </a:r>
                      <a:r>
                        <a:rPr lang="hi-IN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प्रमाणात्मक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तथ्यात्मक 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607081"/>
                  </a:ext>
                </a:extLst>
              </a:tr>
              <a:tr h="7703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Timing of creation/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निर्माण का समय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Before task or activity/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कार्य प्रारंभ होने से पहले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During or after the task/activity/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कार्य संपन्न होने के समय या उसके बाद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6749049"/>
                  </a:ext>
                </a:extLst>
              </a:tr>
              <a:tr h="96080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Examples/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उदाहरण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SOPs, policies, work instructions/ SOPs,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नीतियाँ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कार्य निर्देश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None/>
                      </a:pPr>
                      <a:r>
                        <a:rPr lang="en-IN" sz="1800" b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Patient files, registers, reports/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मरीज़ की फाइलें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रजिस्टर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i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रिपोर्टें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352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36EFC-9A6C-8A61-53E3-8202C8647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9221960C-A42E-5F6F-D5AD-6705619F0777}"/>
              </a:ext>
            </a:extLst>
          </p:cNvPr>
          <p:cNvSpPr txBox="1">
            <a:spLocks/>
          </p:cNvSpPr>
          <p:nvPr/>
        </p:nvSpPr>
        <p:spPr>
          <a:xfrm>
            <a:off x="492706" y="170388"/>
            <a:ext cx="110199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3600" b="1" dirty="0">
                <a:solidFill>
                  <a:schemeClr val="accent1">
                    <a:lumMod val="50000"/>
                  </a:schemeClr>
                </a:solidFill>
              </a:rPr>
              <a:t>Document control and record control</a:t>
            </a:r>
          </a:p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sz="3400" dirty="0">
                <a:solidFill>
                  <a:schemeClr val="accent1">
                    <a:lumMod val="50000"/>
                  </a:schemeClr>
                </a:solidFill>
              </a:rPr>
              <a:t>दस्तावेज़ और रिकॉर्ड प्रबंधन</a:t>
            </a:r>
            <a:endParaRPr lang="en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BA8E7-C3B9-3D3D-6527-9C258030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334" y="1282403"/>
            <a:ext cx="5884425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A3D1F3-DE91-2EEE-B1D2-C3C5EB1F43F9}"/>
              </a:ext>
            </a:extLst>
          </p:cNvPr>
          <p:cNvSpPr txBox="1"/>
          <p:nvPr/>
        </p:nvSpPr>
        <p:spPr>
          <a:xfrm>
            <a:off x="826638" y="1480840"/>
            <a:ext cx="67425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 QMS Document should have: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Doc title/ </a:t>
            </a:r>
            <a:r>
              <a:rPr lang="hi-IN" dirty="0"/>
              <a:t>दस्तावेज़ का शीर्षक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Doc ID no./ </a:t>
            </a:r>
            <a:r>
              <a:rPr lang="hi-IN" dirty="0"/>
              <a:t>दस्तावेज़ पहचान संख्या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Revision/ Version No./ </a:t>
            </a:r>
            <a:r>
              <a:rPr lang="hi-IN" dirty="0"/>
              <a:t>संशोधन/संस्करण संख्या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Effective date/ </a:t>
            </a:r>
            <a:r>
              <a:rPr lang="hi-IN" dirty="0"/>
              <a:t>प्रभावी तिथि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Next review date/ </a:t>
            </a:r>
            <a:r>
              <a:rPr lang="hi-IN" dirty="0"/>
              <a:t>अगली समीक्षा तिथि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Name of the reviewer/ </a:t>
            </a:r>
            <a:r>
              <a:rPr lang="hi-IN" dirty="0"/>
              <a:t>समीक्षक का नाम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Name of the approver/ </a:t>
            </a:r>
            <a:r>
              <a:rPr lang="hi-IN" dirty="0"/>
              <a:t>अनुमोदक का नाम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Copy No./ </a:t>
            </a:r>
            <a:r>
              <a:rPr lang="hi-IN" dirty="0"/>
              <a:t>प्रति संख्या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Date of issue/ </a:t>
            </a:r>
            <a:r>
              <a:rPr lang="hi-IN" dirty="0"/>
              <a:t>जारी करने की तिथि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Control/ Uncontrolled status/ </a:t>
            </a:r>
            <a:r>
              <a:rPr lang="hi-IN" dirty="0"/>
              <a:t>नियंत्रित / अनियंत्रित स्थिति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Amendment sheet/ Revision status/</a:t>
            </a:r>
            <a:r>
              <a:rPr lang="hi-IN" dirty="0"/>
              <a:t>संशोधन पत्रक / संशोधन स्थिति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Record Control form number : </a:t>
            </a:r>
          </a:p>
          <a:p>
            <a:r>
              <a:rPr lang="en-US" sz="2000" b="1" dirty="0"/>
              <a:t>Unique form no./facility/ Area of Concern / form number/00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411920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0460-FA69-7424-CDCD-20736327C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406CDE-6CD3-B6A6-B508-02B62FC46CF2}"/>
              </a:ext>
            </a:extLst>
          </p:cNvPr>
          <p:cNvSpPr txBox="1">
            <a:spLocks/>
          </p:cNvSpPr>
          <p:nvPr/>
        </p:nvSpPr>
        <p:spPr>
          <a:xfrm>
            <a:off x="1558376" y="161365"/>
            <a:ext cx="9718111" cy="15764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Documents for NQAS Certification</a:t>
            </a:r>
          </a:p>
          <a:p>
            <a:pPr algn="ctr"/>
            <a:r>
              <a:rPr lang="en-IN" sz="3600" b="1" dirty="0"/>
              <a:t>NQAS</a:t>
            </a:r>
            <a:r>
              <a:rPr lang="hi-IN" sz="3600" b="1" dirty="0"/>
              <a:t> </a:t>
            </a:r>
            <a:r>
              <a:rPr lang="hi-IN" sz="3600" dirty="0"/>
              <a:t>प्रमाणन के लिए दस्तावेज़</a:t>
            </a:r>
            <a:r>
              <a:rPr lang="en-US" sz="3600" b="1" dirty="0"/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BA7C94-5145-0C3A-2B50-DA20B506E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685659"/>
              </p:ext>
            </p:extLst>
          </p:nvPr>
        </p:nvGraphicFramePr>
        <p:xfrm>
          <a:off x="632085" y="2629426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05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9B370-31E8-9E4E-97A5-DE91AE012E34}"/>
              </a:ext>
            </a:extLst>
          </p:cNvPr>
          <p:cNvSpPr txBox="1"/>
          <p:nvPr/>
        </p:nvSpPr>
        <p:spPr>
          <a:xfrm>
            <a:off x="365449" y="183917"/>
            <a:ext cx="11461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 registers for NQAS/ </a:t>
            </a:r>
          </a:p>
          <a:p>
            <a:pPr algn="ctr"/>
            <a:r>
              <a:rPr lang="en-IN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NQAS</a:t>
            </a:r>
            <a:r>
              <a:rPr lang="en-IN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i-IN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के लिए 7 प्रमुख रजिस्टर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5C139D-ECF4-4865-55A5-34FA7E18C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69717"/>
              </p:ext>
            </p:extLst>
          </p:nvPr>
        </p:nvGraphicFramePr>
        <p:xfrm>
          <a:off x="629920" y="1384933"/>
          <a:ext cx="11084560" cy="507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73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098686-F970-4DCC-E687-3CA0AAB2C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41909"/>
              </p:ext>
            </p:extLst>
          </p:nvPr>
        </p:nvGraphicFramePr>
        <p:xfrm>
          <a:off x="934064" y="1356670"/>
          <a:ext cx="10304207" cy="5065991"/>
        </p:xfrm>
        <a:graphic>
          <a:graphicData uri="http://schemas.openxmlformats.org/drawingml/2006/table">
            <a:tbl>
              <a:tblPr/>
              <a:tblGrid>
                <a:gridCol w="1268361">
                  <a:extLst>
                    <a:ext uri="{9D8B030D-6E8A-4147-A177-3AD203B41FA5}">
                      <a16:colId xmlns:a16="http://schemas.microsoft.com/office/drawing/2014/main" val="3849671239"/>
                    </a:ext>
                  </a:extLst>
                </a:gridCol>
                <a:gridCol w="5673212">
                  <a:extLst>
                    <a:ext uri="{9D8B030D-6E8A-4147-A177-3AD203B41FA5}">
                      <a16:colId xmlns:a16="http://schemas.microsoft.com/office/drawing/2014/main" val="1623760254"/>
                    </a:ext>
                  </a:extLst>
                </a:gridCol>
                <a:gridCol w="3362634">
                  <a:extLst>
                    <a:ext uri="{9D8B030D-6E8A-4147-A177-3AD203B41FA5}">
                      <a16:colId xmlns:a16="http://schemas.microsoft.com/office/drawing/2014/main" val="2636029732"/>
                    </a:ext>
                  </a:extLst>
                </a:gridCol>
              </a:tblGrid>
              <a:tr h="4211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 u="sng" dirty="0" err="1">
                          <a:effectLst/>
                          <a:latin typeface="Cambria" panose="02040503050406030204" pitchFamily="18" charset="0"/>
                          <a:hlinkClick r:id="rId2"/>
                        </a:rPr>
                        <a:t>S.No</a:t>
                      </a:r>
                      <a:endParaRPr lang="en-IN" sz="1600" b="1" u="sng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effectLst/>
                          <a:latin typeface="Cambria" panose="02040503050406030204" pitchFamily="18" charset="0"/>
                        </a:rPr>
                        <a:t>Form List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effectLst/>
                          <a:latin typeface="Cambria" panose="02040503050406030204" pitchFamily="18" charset="0"/>
                        </a:rPr>
                        <a:t>Mapping in AAM-SHC (CHECKLIST)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950791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Quality Team Meeting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G1.1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6069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Cleanliness format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F1.1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800587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Training Record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C3.1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24631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Pest/Rodent Control Record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D1.1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841516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Training Calendar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C3.2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976634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Autoclave Format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F4.1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72314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Employee Health checkup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F1.1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753696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Committee meeting record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D4.1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7318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Competence assesment record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C3.1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02748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Refill Audit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A2.2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500427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Grievance Handling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B3.3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791831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>
                          <a:effectLst/>
                          <a:latin typeface="Cambria" panose="02040503050406030204" pitchFamily="18" charset="0"/>
                        </a:rPr>
                        <a:t>Internal Quality Control of RDK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C4.2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306619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Biodemdical Waste Management Record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ME F5.4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54352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Drugs &amp; Consumables Register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980000"/>
                          </a:solidFill>
                          <a:effectLst/>
                          <a:latin typeface="Cambria" panose="02040503050406030204" pitchFamily="18" charset="0"/>
                        </a:rPr>
                        <a:t>ME C4.2 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723273"/>
                  </a:ext>
                </a:extLst>
              </a:tr>
              <a:tr h="22371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Duty Roaster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>
                          <a:solidFill>
                            <a:srgbClr val="980000"/>
                          </a:solidFill>
                          <a:effectLst/>
                          <a:latin typeface="Cambria" panose="02040503050406030204" pitchFamily="18" charset="0"/>
                        </a:rPr>
                        <a:t>ME C2.3 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819276"/>
                  </a:ext>
                </a:extLst>
              </a:tr>
              <a:tr h="61851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0">
                          <a:effectLst/>
                          <a:latin typeface="Cambria" panose="02040503050406030204" pitchFamily="18" charset="0"/>
                        </a:rPr>
                        <a:t>Maintaince format ( General Infrastructure maintainence) / Equipment maintainence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600" b="1" dirty="0">
                          <a:solidFill>
                            <a:srgbClr val="980000"/>
                          </a:solidFill>
                          <a:effectLst/>
                          <a:latin typeface="Cambria" panose="02040503050406030204" pitchFamily="18" charset="0"/>
                        </a:rPr>
                        <a:t>ME C5.1 </a:t>
                      </a:r>
                    </a:p>
                  </a:txBody>
                  <a:tcPr marL="18438" marR="18438" marT="12292" marB="12292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1180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832F8F-3699-7F7C-3868-6995D26BE83E}"/>
              </a:ext>
            </a:extLst>
          </p:cNvPr>
          <p:cNvSpPr txBox="1"/>
          <p:nvPr/>
        </p:nvSpPr>
        <p:spPr>
          <a:xfrm>
            <a:off x="290052" y="33231"/>
            <a:ext cx="115922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Standard and ME Mapping in AAM-SHC </a:t>
            </a:r>
          </a:p>
          <a:p>
            <a:pPr algn="ctr"/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AAM-SHC </a:t>
            </a:r>
            <a:r>
              <a:rPr lang="hi-IN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में मानक एवं 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 </a:t>
            </a:r>
            <a:r>
              <a:rPr lang="hi-IN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मैपिंग</a:t>
            </a:r>
            <a:endParaRPr lang="hi-IN" sz="4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75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36631</TotalTime>
  <Words>732</Words>
  <Application>Microsoft Office PowerPoint</Application>
  <PresentationFormat>Widescreen</PresentationFormat>
  <Paragraphs>166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Documentation &amp; Record Management at AAM-SHC  AAM-SHC में दस्तावेज़ एवं अभिलेख प्रबंधन</vt:lpstr>
      <vt:lpstr>Learning Objectives सीखने के उद्देश्य</vt:lpstr>
      <vt:lpstr>PowerPoint Presentation</vt:lpstr>
      <vt:lpstr>Hierarchy of Documents दस्तावेज़ों की श्रेणीक्रम व्यवस्था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System for Quality Assurance</dc:title>
  <dc:creator>STELLA GARCE</dc:creator>
  <cp:lastModifiedBy>Aditi Sharma</cp:lastModifiedBy>
  <cp:revision>78</cp:revision>
  <cp:lastPrinted>2024-02-20T11:08:14Z</cp:lastPrinted>
  <dcterms:created xsi:type="dcterms:W3CDTF">2022-09-14T09:32:05Z</dcterms:created>
  <dcterms:modified xsi:type="dcterms:W3CDTF">2025-08-26T12:22:34Z</dcterms:modified>
</cp:coreProperties>
</file>